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525" r:id="rId3"/>
    <p:sldId id="568" r:id="rId4"/>
    <p:sldId id="569" r:id="rId5"/>
    <p:sldId id="482" r:id="rId6"/>
    <p:sldId id="484" r:id="rId7"/>
    <p:sldId id="485" r:id="rId8"/>
    <p:sldId id="483" r:id="rId9"/>
    <p:sldId id="516" r:id="rId10"/>
    <p:sldId id="518" r:id="rId11"/>
    <p:sldId id="542" r:id="rId12"/>
    <p:sldId id="543" r:id="rId13"/>
    <p:sldId id="567" r:id="rId14"/>
    <p:sldId id="545" r:id="rId15"/>
    <p:sldId id="548" r:id="rId16"/>
    <p:sldId id="557" r:id="rId17"/>
    <p:sldId id="559" r:id="rId18"/>
    <p:sldId id="556" r:id="rId19"/>
    <p:sldId id="560" r:id="rId20"/>
    <p:sldId id="504" r:id="rId21"/>
    <p:sldId id="563" r:id="rId22"/>
    <p:sldId id="519" r:id="rId23"/>
    <p:sldId id="565" r:id="rId24"/>
    <p:sldId id="528" r:id="rId25"/>
    <p:sldId id="529" r:id="rId26"/>
    <p:sldId id="532" r:id="rId27"/>
    <p:sldId id="530" r:id="rId28"/>
    <p:sldId id="531" r:id="rId29"/>
    <p:sldId id="521" r:id="rId30"/>
    <p:sldId id="522" r:id="rId31"/>
    <p:sldId id="513" r:id="rId32"/>
    <p:sldId id="526" r:id="rId33"/>
    <p:sldId id="524" r:id="rId34"/>
    <p:sldId id="527" r:id="rId35"/>
    <p:sldId id="499" r:id="rId36"/>
    <p:sldId id="470" r:id="rId37"/>
    <p:sldId id="505" r:id="rId38"/>
    <p:sldId id="506" r:id="rId39"/>
    <p:sldId id="507" r:id="rId40"/>
    <p:sldId id="508" r:id="rId41"/>
    <p:sldId id="509" r:id="rId42"/>
    <p:sldId id="510" r:id="rId43"/>
    <p:sldId id="511" r:id="rId44"/>
    <p:sldId id="512" r:id="rId45"/>
    <p:sldId id="514" r:id="rId46"/>
    <p:sldId id="498" r:id="rId47"/>
    <p:sldId id="478" r:id="rId48"/>
    <p:sldId id="476" r:id="rId49"/>
    <p:sldId id="517" r:id="rId50"/>
    <p:sldId id="474" r:id="rId51"/>
    <p:sldId id="477" r:id="rId52"/>
    <p:sldId id="493" r:id="rId53"/>
    <p:sldId id="494" r:id="rId54"/>
    <p:sldId id="495" r:id="rId55"/>
    <p:sldId id="471" r:id="rId56"/>
    <p:sldId id="491" r:id="rId57"/>
    <p:sldId id="501" r:id="rId58"/>
    <p:sldId id="536" r:id="rId59"/>
    <p:sldId id="537" r:id="rId60"/>
    <p:sldId id="500" r:id="rId61"/>
    <p:sldId id="490" r:id="rId62"/>
    <p:sldId id="538" r:id="rId63"/>
    <p:sldId id="487" r:id="rId64"/>
    <p:sldId id="539" r:id="rId65"/>
    <p:sldId id="540" r:id="rId66"/>
    <p:sldId id="488" r:id="rId67"/>
    <p:sldId id="496" r:id="rId68"/>
    <p:sldId id="497" r:id="rId69"/>
    <p:sldId id="503" r:id="rId70"/>
    <p:sldId id="566" r:id="rId71"/>
    <p:sldId id="535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568"/>
            <p14:sldId id="569"/>
            <p14:sldId id="482"/>
            <p14:sldId id="484"/>
            <p14:sldId id="485"/>
            <p14:sldId id="483"/>
            <p14:sldId id="516"/>
            <p14:sldId id="518"/>
            <p14:sldId id="542"/>
            <p14:sldId id="543"/>
            <p14:sldId id="567"/>
            <p14:sldId id="545"/>
            <p14:sldId id="548"/>
            <p14:sldId id="557"/>
            <p14:sldId id="559"/>
            <p14:sldId id="556"/>
            <p14:sldId id="560"/>
            <p14:sldId id="504"/>
            <p14:sldId id="563"/>
            <p14:sldId id="519"/>
            <p14:sldId id="565"/>
            <p14:sldId id="528"/>
            <p14:sldId id="529"/>
            <p14:sldId id="532"/>
            <p14:sldId id="530"/>
            <p14:sldId id="531"/>
            <p14:sldId id="521"/>
            <p14:sldId id="522"/>
            <p14:sldId id="513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  <p14:section name="Backup-2" id="{3F4F7656-4129-4BE5-93B7-69C6F6D4C4A5}">
          <p14:sldIdLst>
            <p14:sldId id="536"/>
            <p14:sldId id="537"/>
            <p14:sldId id="500"/>
            <p14:sldId id="490"/>
            <p14:sldId id="538"/>
            <p14:sldId id="487"/>
            <p14:sldId id="539"/>
            <p14:sldId id="540"/>
            <p14:sldId id="488"/>
            <p14:sldId id="496"/>
            <p14:sldId id="497"/>
            <p14:sldId id="503"/>
            <p14:sldId id="566"/>
            <p14:sldId id="5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BAFBFF"/>
    <a:srgbClr val="E2E9F6"/>
    <a:srgbClr val="FCEEE4"/>
    <a:srgbClr val="ECF5E7"/>
    <a:srgbClr val="FDFEFC"/>
    <a:srgbClr val="2C89D9"/>
    <a:srgbClr val="1AAE9E"/>
    <a:srgbClr val="F8C32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28/11/2024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28/11/2024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28/11/2024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28/11/2024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28/11/2024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28/11/2024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EB6B2-4E21-7B84-A259-82B85803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7AB7A03-70F8-596C-6302-FB850719CF7F}"/>
                </a:ext>
              </a:extLst>
            </p:cNvPr>
            <p:cNvGrpSpPr/>
            <p:nvPr/>
          </p:nvGrpSpPr>
          <p:grpSpPr>
            <a:xfrm>
              <a:off x="5111734" y="2650750"/>
              <a:ext cx="1968533" cy="759761"/>
              <a:chOff x="5111734" y="4452740"/>
              <a:chExt cx="1968533" cy="75976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327FE12-5752-F69C-90E8-39EB2D19C78D}"/>
                  </a:ext>
                </a:extLst>
              </p:cNvPr>
              <p:cNvSpPr/>
              <p:nvPr/>
            </p:nvSpPr>
            <p:spPr>
              <a:xfrm>
                <a:off x="5111734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2F26C8-8F48-7F0D-7EC2-035C41B307FB}"/>
                  </a:ext>
                </a:extLst>
              </p:cNvPr>
              <p:cNvSpPr txBox="1"/>
              <p:nvPr/>
            </p:nvSpPr>
            <p:spPr>
              <a:xfrm>
                <a:off x="5266863" y="45300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682455-67B6-9064-2CCE-72CB482B1195}"/>
                  </a:ext>
                </a:extLst>
              </p:cNvPr>
              <p:cNvSpPr txBox="1"/>
              <p:nvPr/>
            </p:nvSpPr>
            <p:spPr>
              <a:xfrm>
                <a:off x="5718333" y="48582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A142F8-1B54-7BD1-6359-47FCAD84B09A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DB3EF-9F72-F9FA-D656-F20DCC720071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31BA99-B629-3C63-A6A7-86DD14B253AE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5E0900-1C60-3E2B-D959-77113A9975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19655AA-C2FD-DF4F-5598-576E2C68B6E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144C1A4-10EE-87DE-8350-C998490C17E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A36FEE4-70FD-A228-E386-7C23B4CF40DB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AE84AF-9284-D427-9217-4A773CD1442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E0BA5B9-D40C-D2F5-3D4E-51F8A7FCAEA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5BD3B0D-6E09-95D8-B7A9-E693A1163F72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85D0B73-FF20-12CD-275E-704D7AF11B62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CE6E1F-741C-1F5C-6FC1-4A96FFE7A38F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A8B00E-FB92-EED6-F0C3-6A7FBFE10544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3EDB99-9385-494E-642F-C48DD2E65AE7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2A49-4431-728C-526D-84194DA7BA78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CA275E-9C96-201B-CDF1-D635336D3D14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D30B33-6C2F-4873-8C80-48206C84714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45A341-B54B-C0DA-07CE-001A5166567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A21DAA4-5443-2A73-70CB-07F354191848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3DE9F44-7D74-11A8-832A-0667DFEC79CE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E05D29D-8B97-3593-9476-E13C52E8D28A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41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7E19E-2B45-9C4B-21BA-70F5FC38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C7A1567-29E0-0D66-0DBC-0A96350583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F92ED0-CAA5-5667-6FCE-481100F925A4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0C26AC-99BE-C8FB-7CB7-32D377789057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F6E191-FEFB-EDD6-BCC1-2C6A1CAA42C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AA3F3E8-1056-BD4E-6699-985C0CEF3E12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87323-CC89-02D4-1C6C-D8CD9D8F1D4A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E88179-D815-AB88-6F4C-49ACC314682D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647DB2-9EC5-DBA8-EF3B-F9779A4F6E34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349B1B7-B089-EF5B-DCBA-66C52731E8A0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B06FB01-62B5-9A0C-E337-922AAF93A30D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1DA60AE-6D34-9294-78EC-BAC4C71A908E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194BEA-DBFB-E4F5-4FBE-5012346BD37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4001AA3-3964-5568-CE4F-8E6710989F9E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C22EB68-32B0-4B4C-664A-25491D2AF726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44EABA9-B8A1-D698-CF6B-EF594CFD7A78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BA17E2-4FEA-CED4-0396-933A06B89C9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6B86179-3030-A900-BA01-32D6C8D37401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07BC02-97FA-EE1E-976C-F6FE77AC0C24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2C1717-D09F-EA45-518A-C3114D7973C4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2BFD94-FE4B-0A13-0326-289C487CF6FA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64685A-5F99-C246-DCCF-4CB7A4A6EDBE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D681E7-E614-476E-43B2-D45D17F031B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51EFBB-5F41-BD3F-21CE-9EC0AF16C97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0A0F6CC-BAD0-AAD8-0EA7-254A31BACDD2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A0E214F-DF8A-54F9-516A-03CB0E4949F7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280D7F-F6DF-C35D-ED17-AD0659439EDE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5C936C0-19DD-A763-ECF0-AD061EB39A6C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58319DE-3198-0E61-FD2E-65F311147B1F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EB2526-27DE-8EE3-2300-E908937CFAAB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8AD7F5-0096-C47F-5884-BE65EDAAC629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D326D5-9324-FB3E-78E6-AB44087C9FDF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E35F318-D9C3-C468-1DF0-7CCB4CE77698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3E3D478-8CD6-F9A0-6C68-A69D9B9494E3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C05C78-10FE-65CE-F6C5-0F8329906DFB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D06A56-9EE7-7B0C-0761-C66F6180AD2A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8D4196-8230-EBB2-4BB1-9F5E778750F3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E3DFCD-9010-BEAA-C4B4-E3508F032904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6B8BE4-EB73-29A1-5D87-CD2AE145B26B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D2E2738-BFB6-1978-65C6-57626E932DF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CC1758F1-B748-A2E8-3B76-5C938A019500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912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5E56-74CF-352D-2C0A-33102F45B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56E020-B2D3-35AB-75EA-C11C906B449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0" name="화살표: 오른쪽 32">
              <a:extLst>
                <a:ext uri="{FF2B5EF4-FFF2-40B4-BE49-F238E27FC236}">
                  <a16:creationId xmlns:a16="http://schemas.microsoft.com/office/drawing/2014/main" id="{3123443D-2DC1-F063-53EA-4EC5559F431C}"/>
                </a:ext>
              </a:extLst>
            </p:cNvPr>
            <p:cNvSpPr/>
            <p:nvPr/>
          </p:nvSpPr>
          <p:spPr>
            <a:xfrm rot="10800000">
              <a:off x="1161803" y="1470672"/>
              <a:ext cx="9868394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786C113-7F44-BABC-C545-CE9421F13251}"/>
                </a:ext>
              </a:extLst>
            </p:cNvPr>
            <p:cNvSpPr txBox="1"/>
            <p:nvPr/>
          </p:nvSpPr>
          <p:spPr>
            <a:xfrm>
              <a:off x="10276801" y="166610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AFA0D4-F179-678F-D626-F7773B39CDFE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353DF5-EE20-75B1-E105-6CC7BB9BD20B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3028D9-C569-B2D7-A91E-81CAE8CB9CDC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DA0F0B-9B5C-E45B-E52C-A65348C6FEAD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0A60B8-72B5-AC34-D683-71D1EA20DF5B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9E7386-8BBD-346D-6886-B8A4A36D2D7B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1B870-4980-56A4-2E47-8AACB99F80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01FCE4-6061-9B4C-8DEE-9E9694FF22EB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B5E5B2-DFF3-8DC0-EC0B-A7E12C2D4751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06E57F3-9CEA-744C-AFDF-6C71F9E98814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5D7BD1A-5E6D-F0D0-9B92-A8EF4DEFC856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0AE5BD6-8DB8-F0E2-069E-D3B12EB8CC61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A2E04F7-3A84-8A8A-5705-656E62FFB494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66E8556-C398-31C8-37C3-F4A5F04F061E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574449-E77A-5902-0CA6-F153BF9B402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83D1D61-6F7B-2AC7-D331-00B27C88FEEA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ECAD8-0358-77C1-5FAD-F9F1878D94F8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01AEE8-D641-63EA-65F8-DAF964813025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29AA9C-6339-F3C5-C09F-E76F854A1128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70CC3F-960B-9026-4E69-0B7114BBE3CB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B0C021-5B5F-D70C-E1AE-366FB1210E4B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6AFB2E-64C8-297C-5994-6888C17507B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F6EE891-A322-4186-C6BD-CB6D769921FF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6F0E72E-835E-A9E6-14B5-A8EB1ABAEFB1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0B0B5C4-4235-C303-53BC-F5CA9B1458F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D86A0C6-A99C-7C43-5AA7-CBB633813112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B44A92A-7E21-14E9-306C-A556D035A6DB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D8CFAF-A9E1-8D19-3151-04298FC96941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762E5D-3E28-5289-1805-A84C068F23C8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CEB5B0-19A8-D11A-6AC4-B1D6EB3EFC04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745F5E3-50A5-6534-B312-399A1916C833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64F615-2480-2988-8CB6-126B7B075EEB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EDAFE8F-E5D0-683C-A225-4157117BF7BE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CB1E4B-2EB1-6D58-0ABD-80445DAA25E8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9B945E-7FDE-A567-92C8-7924BEBDBA76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A11D74-80F5-B83B-E085-494CBC436641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FBB4DF-29F7-0071-28FF-804648B2AA80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A933CF4-3043-822E-3217-A78264207B9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98BB01FA-077F-D889-88F1-5C2AAD353831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09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797D5-60BF-1CBD-6FC9-2A610856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78" name="화살표: 오른쪽 32">
              <a:extLst>
                <a:ext uri="{FF2B5EF4-FFF2-40B4-BE49-F238E27FC236}">
                  <a16:creationId xmlns:a16="http://schemas.microsoft.com/office/drawing/2014/main" id="{34CE4BDE-408C-8451-F48B-EDB4D7ADAB15}"/>
                </a:ext>
              </a:extLst>
            </p:cNvPr>
            <p:cNvSpPr/>
            <p:nvPr/>
          </p:nvSpPr>
          <p:spPr>
            <a:xfrm rot="10800000">
              <a:off x="7967884" y="1470671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화살표: 오른쪽 7">
              <a:extLst>
                <a:ext uri="{FF2B5EF4-FFF2-40B4-BE49-F238E27FC236}">
                  <a16:creationId xmlns:a16="http://schemas.microsoft.com/office/drawing/2014/main" id="{16EB0C9E-6924-4B37-0003-B428D4BFDE8F}"/>
                </a:ext>
              </a:extLst>
            </p:cNvPr>
            <p:cNvSpPr/>
            <p:nvPr/>
          </p:nvSpPr>
          <p:spPr>
            <a:xfrm>
              <a:off x="1161803" y="1470672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화살표: 왼쪽/오른쪽 66">
              <a:extLst>
                <a:ext uri="{FF2B5EF4-FFF2-40B4-BE49-F238E27FC236}">
                  <a16:creationId xmlns:a16="http://schemas.microsoft.com/office/drawing/2014/main" id="{333A3663-C36C-8921-273A-2753ECE6DFB4}"/>
                </a:ext>
              </a:extLst>
            </p:cNvPr>
            <p:cNvSpPr/>
            <p:nvPr/>
          </p:nvSpPr>
          <p:spPr>
            <a:xfrm>
              <a:off x="4219247" y="1462510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0109ED2-CC47-E9AD-4BFD-BA5FFD954818}"/>
                </a:ext>
              </a:extLst>
            </p:cNvPr>
            <p:cNvSpPr txBox="1"/>
            <p:nvPr/>
          </p:nvSpPr>
          <p:spPr>
            <a:xfrm>
              <a:off x="4561596" y="166610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13B5739-5073-58A0-36A2-B80EF6E73C82}"/>
                </a:ext>
              </a:extLst>
            </p:cNvPr>
            <p:cNvSpPr txBox="1"/>
            <p:nvPr/>
          </p:nvSpPr>
          <p:spPr>
            <a:xfrm>
              <a:off x="10276801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C473A3-460C-A212-C0F0-68906CC9411A}"/>
                </a:ext>
              </a:extLst>
            </p:cNvPr>
            <p:cNvSpPr txBox="1"/>
            <p:nvPr/>
          </p:nvSpPr>
          <p:spPr>
            <a:xfrm>
              <a:off x="818930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ED1F37D-956A-EE7C-A1C7-AB5C691DA494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E588B3-C7CD-629C-7C17-A5346C9EDC55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6178E2-3A93-E54B-85B9-EB8D9E0DC8C5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C2CB25-F907-98FA-5CAC-6E208C1064BA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BB5D7A-61BF-A64E-BBF8-CB43DD70E701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6C8338-9EDE-8759-9799-33699E0C137A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3977EC-BFBF-4D27-EB28-33126DEEDA9E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656544-2B72-A79E-6208-65BA40A73790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7A946D6-0A3E-353F-7151-2DF0D37DEEDB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9890A6-68C2-FA69-04D2-4C6521F0DBB1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167B02-1F52-AC63-D01C-2F7866A04503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FFB27D2-086F-AA3D-4557-00FA2B315E94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E50DA23-DB31-3F19-C8DC-1B7A71787EA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7EE7208-87EC-B921-5CDD-3FAA71F8F935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D0CDFA96-CE09-1DF5-FD21-11449FFE9DBB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03063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D34E2CF-E0A8-6AD4-B312-D63929B473EE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FF9AA0C-9FE2-5965-F371-384A1A230B69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FD0034-C692-9E8B-7195-110FDB228111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0E9A5-C719-3AC1-E685-93224C02661C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3DEBD8-0F04-6B3B-F41E-1DCCB5A464C1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34D78-9C26-8510-D6E2-1D29F0045C2B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AF1297-8677-E960-1458-8B75760B139F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1DB54E-27E9-752B-0335-FA6F342D5298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C64301D-D5C0-39C1-40DD-5A75B2ABA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8" y="303063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6E43B6C-2F5F-2F93-DEA2-A7B664858EEE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43C1573-6DC8-1038-DF7C-313AE7AECD7D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F01DFD-E27B-D1D5-F86F-601C89E14145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0F2F42-FD6A-E61B-6CFD-B8938CA5B692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65B874-75E4-D0EA-BD3E-89FD7C4438AC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9AD96C-FEB7-D94C-018F-E5C7A4F13F8D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696620F-A834-217B-1CF1-0DA461296BCB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48FD9DB-D31C-A34E-1B1D-14005A59B6DB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651B439-B161-71D9-CA1E-B57C5179B54F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E6678-3C0F-EEEE-81AF-3F385615A732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275279-D4F5-FC1F-FD28-FAA0AD85899D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98C897-A757-936E-A302-AC6EFAEB4EAD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C41C95D-14D0-CAA8-32A4-1C698F9A05C8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326134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C649AB55-FDA9-6926-A8EF-03A28A3D0C94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326134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71E1AE0-23C6-9EF4-5693-FC51DA3C457E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B32C30B-06FE-9FE6-D8C9-38828F8D2F45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4E74A30-922E-9655-5E01-B23CABF1466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385505D-1CF2-8201-9F1F-BDA28D362D17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31A4F84-E6EC-4C75-4640-2BB4E5B479B7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EA935C3-4D47-2C72-0AF2-79B2CFFB7ECB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8AC36BF-726D-29CD-A9AF-93D43B1C8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439945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C96BCFB-826A-2B79-BDF2-45F00245A480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439945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525D4C8-25C7-FAC9-ACE0-B909E58B9AB3}"/>
                </a:ext>
              </a:extLst>
            </p:cNvPr>
            <p:cNvSpPr/>
            <p:nvPr/>
          </p:nvSpPr>
          <p:spPr>
            <a:xfrm>
              <a:off x="4240675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6A72CC9F-328E-F3D7-C856-DC8B92FB2B0E}"/>
                </a:ext>
              </a:extLst>
            </p:cNvPr>
            <p:cNvSpPr/>
            <p:nvPr/>
          </p:nvSpPr>
          <p:spPr>
            <a:xfrm>
              <a:off x="7784680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34BABBC6-8BC6-CE4E-9AF6-0F5D8DA5E7E5}"/>
                </a:ext>
              </a:extLst>
            </p:cNvPr>
            <p:cNvCxnSpPr>
              <a:cxnSpLocks/>
              <a:stCxn id="13" idx="1"/>
              <a:endCxn id="65" idx="6"/>
            </p:cNvCxnSpPr>
            <p:nvPr/>
          </p:nvCxnSpPr>
          <p:spPr>
            <a:xfrm flipH="1" flipV="1">
              <a:off x="4420675" y="303063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A82E105-1EC3-D264-6CF9-BFB8B6088B43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03063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2C67FCD-FFC5-F9AE-8453-C6EFCB6C0EE5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0761239-C087-CCD7-66B6-7C9C95AFFBDE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4191299" y="4531338"/>
              <a:ext cx="3911493" cy="784830"/>
              <a:chOff x="4191299" y="4588642"/>
              <a:chExt cx="3911493" cy="78483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191299" y="2211778"/>
              <a:ext cx="3911493" cy="784830"/>
              <a:chOff x="4343699" y="4741042"/>
              <a:chExt cx="3911493" cy="7848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51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1F717-8041-C4B9-5AD7-9C9B60B3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1397B1F-7A3A-8B74-0DEB-4CC7EEA8852B}"/>
                </a:ext>
              </a:extLst>
            </p:cNvPr>
            <p:cNvGrpSpPr/>
            <p:nvPr/>
          </p:nvGrpSpPr>
          <p:grpSpPr>
            <a:xfrm>
              <a:off x="818930" y="2387070"/>
              <a:ext cx="10570676" cy="706801"/>
              <a:chOff x="818930" y="1462510"/>
              <a:chExt cx="10570676" cy="706801"/>
            </a:xfrm>
          </p:grpSpPr>
          <p:sp>
            <p:nvSpPr>
              <p:cNvPr id="46" name="화살표: 오른쪽 32">
                <a:extLst>
                  <a:ext uri="{FF2B5EF4-FFF2-40B4-BE49-F238E27FC236}">
                    <a16:creationId xmlns:a16="http://schemas.microsoft.com/office/drawing/2014/main" id="{B80CB5FA-4B57-F963-48F3-B7682B2318CB}"/>
                  </a:ext>
                </a:extLst>
              </p:cNvPr>
              <p:cNvSpPr/>
              <p:nvPr/>
            </p:nvSpPr>
            <p:spPr>
              <a:xfrm rot="10800000">
                <a:off x="7967884" y="1470671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화살표: 오른쪽 7">
                <a:extLst>
                  <a:ext uri="{FF2B5EF4-FFF2-40B4-BE49-F238E27FC236}">
                    <a16:creationId xmlns:a16="http://schemas.microsoft.com/office/drawing/2014/main" id="{3D4C4104-AB06-A945-5BB7-09655215AEE3}"/>
                  </a:ext>
                </a:extLst>
              </p:cNvPr>
              <p:cNvSpPr/>
              <p:nvPr/>
            </p:nvSpPr>
            <p:spPr>
              <a:xfrm>
                <a:off x="1161803" y="1470672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화살표: 왼쪽/오른쪽 66">
                <a:extLst>
                  <a:ext uri="{FF2B5EF4-FFF2-40B4-BE49-F238E27FC236}">
                    <a16:creationId xmlns:a16="http://schemas.microsoft.com/office/drawing/2014/main" id="{947409CE-8740-E6B6-9EF4-8E8CD96378E4}"/>
                  </a:ext>
                </a:extLst>
              </p:cNvPr>
              <p:cNvSpPr/>
              <p:nvPr/>
            </p:nvSpPr>
            <p:spPr>
              <a:xfrm>
                <a:off x="4219247" y="1462510"/>
                <a:ext cx="3746928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9B48C3-600D-9C64-FC07-A090425D0C45}"/>
                  </a:ext>
                </a:extLst>
              </p:cNvPr>
              <p:cNvSpPr txBox="1"/>
              <p:nvPr/>
            </p:nvSpPr>
            <p:spPr>
              <a:xfrm>
                <a:off x="10276801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08F1E5-64C1-4905-41CE-6D2435EE89BA}"/>
                  </a:ext>
                </a:extLst>
              </p:cNvPr>
              <p:cNvSpPr txBox="1"/>
              <p:nvPr/>
            </p:nvSpPr>
            <p:spPr>
              <a:xfrm>
                <a:off x="818930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9814113-F123-6E15-5E26-8951F1C6AB7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287F51-F385-E657-79AC-241AEA361FCF}"/>
                </a:ext>
              </a:extLst>
            </p:cNvPr>
            <p:cNvSpPr txBox="1"/>
            <p:nvPr/>
          </p:nvSpPr>
          <p:spPr>
            <a:xfrm>
              <a:off x="4561596" y="259066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6359EC-6CD4-2D4A-FCD6-039768572BC9}"/>
                </a:ext>
              </a:extLst>
            </p:cNvPr>
            <p:cNvSpPr/>
            <p:nvPr/>
          </p:nvSpPr>
          <p:spPr>
            <a:xfrm>
              <a:off x="5111734" y="357531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428D1F-8943-BD38-6D06-CC94063587E2}"/>
                </a:ext>
              </a:extLst>
            </p:cNvPr>
            <p:cNvSpPr txBox="1"/>
            <p:nvPr/>
          </p:nvSpPr>
          <p:spPr>
            <a:xfrm>
              <a:off x="5266863" y="365260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B46613-6B2D-9E6E-B346-D23476B36F7F}"/>
                </a:ext>
              </a:extLst>
            </p:cNvPr>
            <p:cNvSpPr txBox="1"/>
            <p:nvPr/>
          </p:nvSpPr>
          <p:spPr>
            <a:xfrm>
              <a:off x="5718333" y="398078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B949CF-C1F7-2FF2-B475-F6F175FDC194}"/>
                </a:ext>
              </a:extLst>
            </p:cNvPr>
            <p:cNvSpPr/>
            <p:nvPr/>
          </p:nvSpPr>
          <p:spPr>
            <a:xfrm>
              <a:off x="8754917" y="357531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76752-DE6C-341A-D01E-EA011A3834BD}"/>
                </a:ext>
              </a:extLst>
            </p:cNvPr>
            <p:cNvSpPr txBox="1"/>
            <p:nvPr/>
          </p:nvSpPr>
          <p:spPr>
            <a:xfrm>
              <a:off x="9050405" y="365260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E3BFFE-7CA5-765C-A3C2-1AF87B19476A}"/>
                </a:ext>
              </a:extLst>
            </p:cNvPr>
            <p:cNvSpPr txBox="1"/>
            <p:nvPr/>
          </p:nvSpPr>
          <p:spPr>
            <a:xfrm>
              <a:off x="9481965" y="398078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FAF2AC-D37D-FE0D-58F9-220AD8A35307}"/>
                </a:ext>
              </a:extLst>
            </p:cNvPr>
            <p:cNvSpPr txBox="1"/>
            <p:nvPr/>
          </p:nvSpPr>
          <p:spPr>
            <a:xfrm>
              <a:off x="9396141" y="321827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D72AE41-C4E8-95AB-EF38-1A5F3D6D611C}"/>
                </a:ext>
              </a:extLst>
            </p:cNvPr>
            <p:cNvSpPr txBox="1"/>
            <p:nvPr/>
          </p:nvSpPr>
          <p:spPr>
            <a:xfrm>
              <a:off x="5611112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A3819ED-5BF9-4254-D8BF-ED71A3414F2C}"/>
                </a:ext>
              </a:extLst>
            </p:cNvPr>
            <p:cNvSpPr txBox="1"/>
            <p:nvPr/>
          </p:nvSpPr>
          <p:spPr>
            <a:xfrm>
              <a:off x="1933187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C31342F-F19E-326B-77B5-AA681DF585A9}"/>
                </a:ext>
              </a:extLst>
            </p:cNvPr>
            <p:cNvSpPr txBox="1"/>
            <p:nvPr/>
          </p:nvSpPr>
          <p:spPr>
            <a:xfrm>
              <a:off x="9157341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4901D43-2143-E7E3-276A-9F13C6F94C54}"/>
                </a:ext>
              </a:extLst>
            </p:cNvPr>
            <p:cNvSpPr txBox="1"/>
            <p:nvPr/>
          </p:nvSpPr>
          <p:spPr>
            <a:xfrm>
              <a:off x="1395637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21B3A1C-959F-2480-CFA3-3B9B3FCE527E}"/>
                </a:ext>
              </a:extLst>
            </p:cNvPr>
            <p:cNvSpPr txBox="1"/>
            <p:nvPr/>
          </p:nvSpPr>
          <p:spPr>
            <a:xfrm>
              <a:off x="8684921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948E8DB-C471-1950-96CF-EE8A77A54B31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95519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EF31C0-4637-E2F1-4077-BD68A55783BC}"/>
                </a:ext>
              </a:extLst>
            </p:cNvPr>
            <p:cNvGrpSpPr/>
            <p:nvPr/>
          </p:nvGrpSpPr>
          <p:grpSpPr>
            <a:xfrm>
              <a:off x="1465635" y="321827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0CE76B-B147-7D56-9C89-A5BC9C0EFFB6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798660-4890-3D63-D9F9-007B431A3185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C9EBE0-C578-A04D-53F6-6B33C5ED010C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E70D85-85EB-1F5F-9578-6F1D9D5613EB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630F15-067A-FAC8-2288-21BAE7788EF5}"/>
                </a:ext>
              </a:extLst>
            </p:cNvPr>
            <p:cNvSpPr/>
            <p:nvPr/>
          </p:nvSpPr>
          <p:spPr>
            <a:xfrm>
              <a:off x="5111734" y="573548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CB859F-DE83-F30B-92D5-03FEA27D9414}"/>
                </a:ext>
              </a:extLst>
            </p:cNvPr>
            <p:cNvSpPr txBox="1"/>
            <p:nvPr/>
          </p:nvSpPr>
          <p:spPr>
            <a:xfrm>
              <a:off x="5418379" y="581277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38D2A0-40C0-EF25-7F21-92E8D86E7D3B}"/>
                </a:ext>
              </a:extLst>
            </p:cNvPr>
            <p:cNvSpPr txBox="1"/>
            <p:nvPr/>
          </p:nvSpPr>
          <p:spPr>
            <a:xfrm>
              <a:off x="5734363" y="614095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63CEF44-7471-C88C-2105-F7AB04F0F1B8}"/>
                </a:ext>
              </a:extLst>
            </p:cNvPr>
            <p:cNvCxnSpPr>
              <a:cxnSpLocks/>
              <a:stCxn id="14" idx="3"/>
              <a:endCxn id="65" idx="2"/>
            </p:cNvCxnSpPr>
            <p:nvPr/>
          </p:nvCxnSpPr>
          <p:spPr>
            <a:xfrm flipV="1">
              <a:off x="3434168" y="395519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26A2607-CCEE-4110-FED9-C457C0C88256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4335071"/>
              <a:ext cx="0" cy="140041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C94183-2DD7-F59D-CE63-2315B5AC6DD4}"/>
                </a:ext>
              </a:extLst>
            </p:cNvPr>
            <p:cNvSpPr/>
            <p:nvPr/>
          </p:nvSpPr>
          <p:spPr>
            <a:xfrm>
              <a:off x="1465634" y="494413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D0C6B0-BEC6-F9A6-620C-F7E9FB8F4C68}"/>
                </a:ext>
              </a:extLst>
            </p:cNvPr>
            <p:cNvSpPr txBox="1"/>
            <p:nvPr/>
          </p:nvSpPr>
          <p:spPr>
            <a:xfrm>
              <a:off x="1761122" y="502028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78263-1352-2FBF-872A-103D68A41231}"/>
                </a:ext>
              </a:extLst>
            </p:cNvPr>
            <p:cNvSpPr txBox="1"/>
            <p:nvPr/>
          </p:nvSpPr>
          <p:spPr>
            <a:xfrm>
              <a:off x="2192682" y="534846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95BE02-B257-7FFC-6ECC-29DD2FFC4701}"/>
                </a:ext>
              </a:extLst>
            </p:cNvPr>
            <p:cNvSpPr txBox="1"/>
            <p:nvPr/>
          </p:nvSpPr>
          <p:spPr>
            <a:xfrm>
              <a:off x="2006061" y="458595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444736C-810A-4DAC-B4FF-2D5090E747BF}"/>
                </a:ext>
              </a:extLst>
            </p:cNvPr>
            <p:cNvSpPr/>
            <p:nvPr/>
          </p:nvSpPr>
          <p:spPr>
            <a:xfrm>
              <a:off x="5111734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CF223D-A2D0-625A-232A-CFB32CBAA6D8}"/>
                </a:ext>
              </a:extLst>
            </p:cNvPr>
            <p:cNvSpPr/>
            <p:nvPr/>
          </p:nvSpPr>
          <p:spPr>
            <a:xfrm>
              <a:off x="6684297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CA813A0-CC41-024C-28B6-1E08BD88D43C}"/>
                </a:ext>
              </a:extLst>
            </p:cNvPr>
            <p:cNvGrpSpPr/>
            <p:nvPr/>
          </p:nvGrpSpPr>
          <p:grpSpPr>
            <a:xfrm>
              <a:off x="8754917" y="458595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05A2B5-25E0-1C7D-6883-E2DA08EA7370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6187AC-4A2D-E747-2BB2-F60240CD126E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FDDB9B-FF2B-50E5-81E9-E6B0333F6AE7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D13226-8B31-7926-E8B6-9DB2889586B1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568BE98-DED8-D7B6-0DBB-0233D1967915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418590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63C5A12-85AA-EC1B-F30A-31E5EE6F2F32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418590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44EA76-15D9-700B-0604-EDF93ACDCF90}"/>
                </a:ext>
              </a:extLst>
            </p:cNvPr>
            <p:cNvSpPr/>
            <p:nvPr/>
          </p:nvSpPr>
          <p:spPr>
            <a:xfrm>
              <a:off x="7712680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21C488A-E564-DADD-D2DA-134A784A2215}"/>
                </a:ext>
              </a:extLst>
            </p:cNvPr>
            <p:cNvSpPr/>
            <p:nvPr/>
          </p:nvSpPr>
          <p:spPr>
            <a:xfrm>
              <a:off x="7875120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C8F6C1C-5BD9-2132-0D28-8EC66CD76175}"/>
                </a:ext>
              </a:extLst>
            </p:cNvPr>
            <p:cNvSpPr/>
            <p:nvPr/>
          </p:nvSpPr>
          <p:spPr>
            <a:xfrm>
              <a:off x="7784680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338BDD7-464C-2AB5-0DCA-6E537A43F876}"/>
                </a:ext>
              </a:extLst>
            </p:cNvPr>
            <p:cNvSpPr/>
            <p:nvPr/>
          </p:nvSpPr>
          <p:spPr>
            <a:xfrm>
              <a:off x="4168675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AE5BFEF-9D45-17E7-5FCC-19791DB2438D}"/>
                </a:ext>
              </a:extLst>
            </p:cNvPr>
            <p:cNvSpPr/>
            <p:nvPr/>
          </p:nvSpPr>
          <p:spPr>
            <a:xfrm>
              <a:off x="3963268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7D9D534-28D9-16C5-462E-60EE550CDA98}"/>
                </a:ext>
              </a:extLst>
            </p:cNvPr>
            <p:cNvSpPr/>
            <p:nvPr/>
          </p:nvSpPr>
          <p:spPr>
            <a:xfrm>
              <a:off x="4240675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23F7824-3132-1397-EABD-EB16AFDE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532401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68FC9A5-AC33-57C4-F4F2-F250D616DAA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532401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42797DB-1230-AE5B-B02F-B7050AC5E51D}"/>
                </a:ext>
              </a:extLst>
            </p:cNvPr>
            <p:cNvSpPr/>
            <p:nvPr/>
          </p:nvSpPr>
          <p:spPr>
            <a:xfrm>
              <a:off x="4240675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51CE022-C713-0B03-5809-092CEDE3818F}"/>
                </a:ext>
              </a:extLst>
            </p:cNvPr>
            <p:cNvSpPr/>
            <p:nvPr/>
          </p:nvSpPr>
          <p:spPr>
            <a:xfrm>
              <a:off x="7784680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51308B37-D79B-028E-E6D6-3A788860C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0675" y="395519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9DF99240-5C14-883C-D4B4-52894ADB6E24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95519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3BA4C91-C520-D2FB-503A-54A8CC97C73A}"/>
                </a:ext>
              </a:extLst>
            </p:cNvPr>
            <p:cNvGrpSpPr/>
            <p:nvPr/>
          </p:nvGrpSpPr>
          <p:grpSpPr>
            <a:xfrm>
              <a:off x="4225826" y="1412061"/>
              <a:ext cx="3740349" cy="5253096"/>
              <a:chOff x="4225826" y="167055"/>
              <a:chExt cx="3740349" cy="6559062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F92C026-DD1C-253F-9CEE-33F98E756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A12E5D4-59EB-D3AF-37AF-FDA3553B1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AB0C3B-7334-8501-BBA3-6E85F08FF839}"/>
                </a:ext>
              </a:extLst>
            </p:cNvPr>
            <p:cNvSpPr txBox="1"/>
            <p:nvPr/>
          </p:nvSpPr>
          <p:spPr>
            <a:xfrm>
              <a:off x="5635502" y="1731007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5050C5-BC0A-7DF6-DDE1-9D4DEA40DA0D}"/>
                </a:ext>
              </a:extLst>
            </p:cNvPr>
            <p:cNvSpPr txBox="1"/>
            <p:nvPr/>
          </p:nvSpPr>
          <p:spPr>
            <a:xfrm>
              <a:off x="5286786" y="1346847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B58C1AE-0DC4-6231-2C1E-28599D1C44FA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9457EC5-AFA0-4DCB-BB64-AF7C7C6191A5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6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718B426-A017-EB2D-76C7-F029064BED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2112178"/>
              <a:ext cx="372954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E80B3E3-4E2D-C689-5892-B16CF18E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AC68A84-0DB2-3480-891A-B869421A3F4C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549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0E12366-557F-BC39-77D0-F48C86ABBE0F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1111329"/>
              <a:ext cx="986839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C1AD4B-8A45-D62B-ECC6-210567501CA2}"/>
                </a:ext>
              </a:extLst>
            </p:cNvPr>
            <p:cNvSpPr txBox="1"/>
            <p:nvPr/>
          </p:nvSpPr>
          <p:spPr>
            <a:xfrm>
              <a:off x="5424053" y="69260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0F4F06-058D-8302-0116-742F7F1CCF77}"/>
                </a:ext>
              </a:extLst>
            </p:cNvPr>
            <p:cNvSpPr txBox="1"/>
            <p:nvPr/>
          </p:nvSpPr>
          <p:spPr>
            <a:xfrm>
              <a:off x="5291004" y="30492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191299" y="5455898"/>
              <a:ext cx="3911493" cy="784830"/>
              <a:chOff x="4191299" y="4588642"/>
              <a:chExt cx="3911493" cy="784830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4191299" y="3135193"/>
              <a:ext cx="3911493" cy="784830"/>
              <a:chOff x="4343699" y="4741042"/>
              <a:chExt cx="3911493" cy="78483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59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405241"/>
            <a:chOff x="679807" y="61547"/>
            <a:chExt cx="10832386" cy="640524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405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225826" y="167055"/>
              <a:ext cx="3740349" cy="6196038"/>
              <a:chOff x="4225826" y="167055"/>
              <a:chExt cx="3740349" cy="655906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5E5494F-E64C-D052-82F2-187045047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0D781BD-6EA6-E8C4-8657-1CA2122BB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08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2476D2B-D4D3-02F1-F9CF-DD229080D1E3}"/>
                </a:ext>
              </a:extLst>
            </p:cNvPr>
            <p:cNvSpPr/>
            <p:nvPr/>
          </p:nvSpPr>
          <p:spPr>
            <a:xfrm>
              <a:off x="964030" y="2901894"/>
              <a:ext cx="10263940" cy="3752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6DD9BE-9C47-4AB4-8D1E-7BD82FFE4BED}"/>
                </a:ext>
              </a:extLst>
            </p:cNvPr>
            <p:cNvSpPr/>
            <p:nvPr/>
          </p:nvSpPr>
          <p:spPr>
            <a:xfrm>
              <a:off x="1111351" y="3094934"/>
              <a:ext cx="9969299" cy="34227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C48CACF-FC71-5CD0-3210-FB05753A6348}"/>
                </a:ext>
              </a:extLst>
            </p:cNvPr>
            <p:cNvSpPr/>
            <p:nvPr/>
          </p:nvSpPr>
          <p:spPr>
            <a:xfrm>
              <a:off x="1273911" y="3313374"/>
              <a:ext cx="9644179" cy="30549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59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973298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770950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359375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973298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359375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687005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687005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973298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97329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4015975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83597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353179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670710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998888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18496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4680" y="597878"/>
              <a:ext cx="1495" cy="61282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4633195" y="4703298"/>
              <a:ext cx="2934228" cy="540000"/>
              <a:chOff x="4633195" y="4739443"/>
              <a:chExt cx="2934228" cy="54000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CD83677-CA8B-C3A2-BF06-63C91E538D4A}"/>
                </a:ext>
              </a:extLst>
            </p:cNvPr>
            <p:cNvSpPr/>
            <p:nvPr/>
          </p:nvSpPr>
          <p:spPr>
            <a:xfrm>
              <a:off x="975296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68577FB-8747-FE95-6775-69E8EE9FF10B}"/>
                </a:ext>
              </a:extLst>
            </p:cNvPr>
            <p:cNvSpPr/>
            <p:nvPr/>
          </p:nvSpPr>
          <p:spPr>
            <a:xfrm>
              <a:off x="1144365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DE54B8D-BF1C-6285-9102-1824C5868130}"/>
                </a:ext>
              </a:extLst>
            </p:cNvPr>
            <p:cNvSpPr/>
            <p:nvPr/>
          </p:nvSpPr>
          <p:spPr>
            <a:xfrm>
              <a:off x="7314323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79C29EF-2B10-D775-A801-E0E4E5873FE2}"/>
                </a:ext>
              </a:extLst>
            </p:cNvPr>
            <p:cNvSpPr/>
            <p:nvPr/>
          </p:nvSpPr>
          <p:spPr>
            <a:xfrm>
              <a:off x="7485041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69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434168" y="2026219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832620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630272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434168" y="2517182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514279" y="1704810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623284" y="2197261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1465635" y="1534211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832620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546327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546327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832620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83262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75297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69529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1734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1734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212501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142557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142557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633195" y="4562620"/>
              <a:ext cx="2934228" cy="540000"/>
              <a:chOff x="4633195" y="4739443"/>
              <a:chExt cx="2934228" cy="54000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14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586E92-C88A-D982-D3D8-CFD60B556786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D698CB-D123-F9E2-333E-3171AC8F1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DB7D3-5698-13BF-8180-6883B85CFF61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3DA56-4FB7-8D8A-1D26-70E787A55B1E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991F0-77B9-ADFD-E1C8-0BDB9AF5C79B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2DCDAE-7129-56EF-AD15-8349DB11A063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BFFCE-5BAA-34E5-EE60-42BC128EA338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4950B-03D4-81DE-DC2A-8A27A2AAD558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0BF5F-D3F1-A949-7F2B-4DE1246720DC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09F488-5BA3-9163-036A-246951E2D33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A1696-A39F-C333-633E-A6253198B81F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A4A50-4D0E-041C-CEC9-1E14CB601F9F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3FB37-937D-3004-5AB8-ABF47B18952F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9B45A5-2AAB-6673-401A-3084D9DB64E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374FC3-95F1-9AF3-D2DF-51B282F8695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69E8DE8-C695-B7DA-5106-2153EAE8B692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68EAD2-EA19-5C8F-80B0-4E1F7CB6D4EF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8BBDF9-EE06-288A-B717-6331E51120C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A6777-3EED-8407-6A4C-57A3C225519B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E34C9B-AE22-9F86-6EDB-2155AE8460E1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8EAEF-3C50-008B-EC0F-EBEA882A24DE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7DE78-E11A-2951-56B4-D292E55FBB49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696BF-F549-A803-50E0-CB425402540A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7D1759-E7D1-6543-5FBA-F5AD755B736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2085A7-727F-A6DD-0622-E72B4EBDD38D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AB2FB-3637-B587-5DB3-9975C995EBA3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897106-4138-D3BC-6297-E1AD3273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ABBE42-D290-CC52-398D-3FCE73E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44C24B-D916-FBBE-84A9-34E78722FCB3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252237-DB41-9717-48F3-6DE90EA1E70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CBD99-320E-6B7E-49AB-A6B18AE307D8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35E4C-1CFD-66CF-7B40-37A9CF63A4A9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901255" y="1116824"/>
            <a:ext cx="8347378" cy="461665"/>
            <a:chOff x="1901255" y="202427"/>
            <a:chExt cx="8347378" cy="461665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1465635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225826" y="1102935"/>
            <a:ext cx="3740349" cy="5623181"/>
            <a:chOff x="4225826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984738"/>
            <a:ext cx="10832386" cy="5811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54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394" name="그림 3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919322"/>
              <a:ext cx="4121375" cy="2214747"/>
            </a:xfrm>
            <a:prstGeom prst="rect">
              <a:avLst/>
            </a:prstGeom>
          </p:spPr>
        </p:pic>
        <p:pic>
          <p:nvPicPr>
            <p:cNvPr id="393" name="그림 3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146" y="969206"/>
              <a:ext cx="4121375" cy="2214747"/>
            </a:xfrm>
            <a:prstGeom prst="rect">
              <a:avLst/>
            </a:prstGeom>
          </p:spPr>
        </p:pic>
        <p:pic>
          <p:nvPicPr>
            <p:cNvPr id="392" name="그림 3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69206"/>
              <a:ext cx="4121375" cy="2214747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30067" y="3396335"/>
              <a:ext cx="1830539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35653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323333" y="2383800"/>
              <a:ext cx="170167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20345" y="1049051"/>
              <a:ext cx="182134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32665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4831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78041" y="1166915"/>
              <a:ext cx="425955" cy="19022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89351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323333" y="1049051"/>
              <a:ext cx="173922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35653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142480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231203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9358" y="3028855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393270" y="932794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1669711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714759" y="1356660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1915765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199824" y="1103393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308829" y="1595844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835269" y="932794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231203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4138" y="3944910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4726" y="3944910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231203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231203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3192" y="385132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73880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7458" y="3093880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3192" y="1289830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7933" y="1500433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049591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2901" y="266918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2901" y="2448362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2901" y="2227543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3192" y="128983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3192" y="1780793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4611084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8321" y="3928615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9791" y="425679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3192" y="5165445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4653" y="3961203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7550" y="45411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2757" y="45411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0" name="육각형 79"/>
          <p:cNvSpPr/>
          <p:nvPr/>
        </p:nvSpPr>
        <p:spPr>
          <a:xfrm>
            <a:off x="2996254" y="582275"/>
            <a:ext cx="6210394" cy="569345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5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711F-A750-CB13-8ABC-A6ADEB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28958"/>
            <a:ext cx="11897360" cy="4679988"/>
            <a:chOff x="147320" y="928958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AEEF23-A132-79CA-BB7F-A26FE634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7A85FA-A898-79CA-5571-0FB16819944F}"/>
                </a:ext>
              </a:extLst>
            </p:cNvPr>
            <p:cNvSpPr txBox="1"/>
            <p:nvPr/>
          </p:nvSpPr>
          <p:spPr>
            <a:xfrm>
              <a:off x="6509297" y="1162719"/>
              <a:ext cx="72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Port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73A162-6688-2928-6D35-FD7D4FF130DB}"/>
                </a:ext>
              </a:extLst>
            </p:cNvPr>
            <p:cNvCxnSpPr>
              <a:cxnSpLocks/>
              <a:stCxn id="113" idx="1"/>
              <a:endCxn id="111" idx="6"/>
            </p:cNvCxnSpPr>
            <p:nvPr/>
          </p:nvCxnSpPr>
          <p:spPr>
            <a:xfrm flipH="1">
              <a:off x="3692143" y="1393552"/>
              <a:ext cx="2817154" cy="1771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93CA98-3683-E9EA-A173-D74F872DB38D}"/>
                </a:ext>
              </a:extLst>
            </p:cNvPr>
            <p:cNvCxnSpPr>
              <a:cxnSpLocks/>
              <a:stCxn id="113" idx="1"/>
              <a:endCxn id="112" idx="7"/>
            </p:cNvCxnSpPr>
            <p:nvPr/>
          </p:nvCxnSpPr>
          <p:spPr>
            <a:xfrm flipH="1">
              <a:off x="4634155" y="1393552"/>
              <a:ext cx="1875142" cy="21861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90818-AAD4-153E-47FA-6B3A19D04DF1}"/>
                </a:ext>
              </a:extLst>
            </p:cNvPr>
            <p:cNvSpPr/>
            <p:nvPr/>
          </p:nvSpPr>
          <p:spPr>
            <a:xfrm>
              <a:off x="8732520" y="2034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7CF3A-EF9A-596B-6965-1261302D6372}"/>
                </a:ext>
              </a:extLst>
            </p:cNvPr>
            <p:cNvSpPr/>
            <p:nvPr/>
          </p:nvSpPr>
          <p:spPr>
            <a:xfrm>
              <a:off x="10424160" y="2286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121" idx="1"/>
            </p:cNvCxnSpPr>
            <p:nvPr/>
          </p:nvCxnSpPr>
          <p:spPr>
            <a:xfrm>
              <a:off x="7234047" y="1393552"/>
              <a:ext cx="1572282" cy="714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C356D6D5-9267-9ADE-8DBD-BE78875B9CD2}"/>
                </a:ext>
              </a:extLst>
            </p:cNvPr>
            <p:cNvCxnSpPr>
              <a:stCxn id="113" idx="3"/>
              <a:endCxn id="122" idx="0"/>
            </p:cNvCxnSpPr>
            <p:nvPr/>
          </p:nvCxnSpPr>
          <p:spPr>
            <a:xfrm>
              <a:off x="7234047" y="1393552"/>
              <a:ext cx="3442113" cy="8929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9F2A3F-4BCE-CA85-CEB7-B4CB6291F7DB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207569" y="4112204"/>
              <a:ext cx="30373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Port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3D625BF-F8DC-2FE9-1E73-23901C212351}"/>
                </a:ext>
              </a:extLst>
            </p:cNvPr>
            <p:cNvSpPr/>
            <p:nvPr/>
          </p:nvSpPr>
          <p:spPr>
            <a:xfrm>
              <a:off x="4203964" y="3505850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오른쪽 화살표 75"/>
            <p:cNvSpPr/>
            <p:nvPr/>
          </p:nvSpPr>
          <p:spPr>
            <a:xfrm rot="16200000">
              <a:off x="3730180" y="4386067"/>
              <a:ext cx="1451568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3950249" y="452210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92E4DD2-E70A-F772-5018-BD3A7C6DE36D}"/>
                </a:ext>
              </a:extLst>
            </p:cNvPr>
            <p:cNvSpPr/>
            <p:nvPr/>
          </p:nvSpPr>
          <p:spPr>
            <a:xfrm>
              <a:off x="3188143" y="2912956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961532" y="2912956"/>
              <a:ext cx="236094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30624" y="2995679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928958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504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C50-22C6-9C3E-0039-B0B89EE2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896808"/>
            <a:chOff x="147320" y="768701"/>
            <a:chExt cx="11897360" cy="48968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8968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B0B722-CF1C-1E20-6832-77CEB5200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0988F8-063B-6D04-5351-F34936D03A8C}"/>
                </a:ext>
              </a:extLst>
            </p:cNvPr>
            <p:cNvSpPr txBox="1"/>
            <p:nvPr/>
          </p:nvSpPr>
          <p:spPr>
            <a:xfrm>
              <a:off x="6688386" y="1162719"/>
              <a:ext cx="1220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Adapter</a:t>
              </a: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32AE3F1-D615-27BA-5E76-B378CA6CB8D9}"/>
                </a:ext>
              </a:extLst>
            </p:cNvPr>
            <p:cNvCxnSpPr>
              <a:cxnSpLocks/>
              <a:stCxn id="113" idx="3"/>
              <a:endCxn id="4" idx="0"/>
            </p:cNvCxnSpPr>
            <p:nvPr/>
          </p:nvCxnSpPr>
          <p:spPr>
            <a:xfrm>
              <a:off x="7908400" y="1393552"/>
              <a:ext cx="3480960" cy="7933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83BF937-25AE-9246-FE86-9B9BCC03A1D9}"/>
                </a:ext>
              </a:extLst>
            </p:cNvPr>
            <p:cNvSpPr/>
            <p:nvPr/>
          </p:nvSpPr>
          <p:spPr>
            <a:xfrm>
              <a:off x="7747000" y="34162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CABF29-04A0-CDB2-5907-228B2797FBE6}"/>
                </a:ext>
              </a:extLst>
            </p:cNvPr>
            <p:cNvSpPr/>
            <p:nvPr/>
          </p:nvSpPr>
          <p:spPr>
            <a:xfrm>
              <a:off x="11094720" y="21868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1E8B8-C815-4323-DBD3-11FD0BB9AC26}"/>
                </a:ext>
              </a:extLst>
            </p:cNvPr>
            <p:cNvSpPr txBox="1"/>
            <p:nvPr/>
          </p:nvSpPr>
          <p:spPr>
            <a:xfrm>
              <a:off x="7081891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43B7582-20B2-B80E-30CE-5D1E6CA6BF2A}"/>
                </a:ext>
              </a:extLst>
            </p:cNvPr>
            <p:cNvCxnSpPr>
              <a:cxnSpLocks/>
              <a:stCxn id="113" idx="3"/>
              <a:endCxn id="3" idx="0"/>
            </p:cNvCxnSpPr>
            <p:nvPr/>
          </p:nvCxnSpPr>
          <p:spPr>
            <a:xfrm>
              <a:off x="7908400" y="1393552"/>
              <a:ext cx="133240" cy="202269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58749" y="1762812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629169C-0E47-C560-3BA5-5EAD409DD3DC}"/>
                </a:ext>
              </a:extLst>
            </p:cNvPr>
            <p:cNvCxnSpPr>
              <a:cxnSpLocks/>
              <a:stCxn id="113" idx="1"/>
              <a:endCxn id="5" idx="0"/>
            </p:cNvCxnSpPr>
            <p:nvPr/>
          </p:nvCxnSpPr>
          <p:spPr>
            <a:xfrm rot="10800000" flipV="1">
              <a:off x="1033520" y="1393552"/>
              <a:ext cx="5654867" cy="36926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BC272C-B86F-5491-8173-DD37B0F61388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rot="10800000" flipV="1">
              <a:off x="6014092" y="1393551"/>
              <a:ext cx="674294" cy="23054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오른쪽 화살표 21"/>
            <p:cNvSpPr/>
            <p:nvPr/>
          </p:nvSpPr>
          <p:spPr>
            <a:xfrm rot="16200000">
              <a:off x="-413497" y="3730825"/>
              <a:ext cx="289403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644310" y="3401031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 rot="16200000">
              <a:off x="5123015" y="4431060"/>
              <a:ext cx="1493564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5364082" y="458925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64100" y="4112204"/>
              <a:ext cx="33243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Adapter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395027" y="3166597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6287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DCCE-BDAB-854E-CF02-81F43462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A082E0-4CD5-8C3E-8CF3-116CA227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4D4D67B-39B8-AA7D-85A1-0EAF55F9B777}"/>
                </a:ext>
              </a:extLst>
            </p:cNvPr>
            <p:cNvSpPr/>
            <p:nvPr/>
          </p:nvSpPr>
          <p:spPr>
            <a:xfrm>
              <a:off x="1701799" y="1745757"/>
              <a:ext cx="1090339" cy="9931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EE81A36-29E4-6BC9-1547-F7C69A73D9F8}"/>
                </a:ext>
              </a:extLst>
            </p:cNvPr>
            <p:cNvSpPr txBox="1"/>
            <p:nvPr/>
          </p:nvSpPr>
          <p:spPr>
            <a:xfrm>
              <a:off x="6218353" y="1162719"/>
              <a:ext cx="1306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Message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3AA744-30F3-DC4B-CADE-5462483C3437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C48C94C0-FDA5-15AD-5277-13FBAB5BCA40}"/>
                </a:ext>
              </a:extLst>
            </p:cNvPr>
            <p:cNvCxnSpPr>
              <a:cxnSpLocks/>
              <a:stCxn id="113" idx="1"/>
              <a:endCxn id="111" idx="0"/>
            </p:cNvCxnSpPr>
            <p:nvPr/>
          </p:nvCxnSpPr>
          <p:spPr>
            <a:xfrm rot="10800000" flipV="1">
              <a:off x="2246969" y="1393551"/>
              <a:ext cx="3971384" cy="352205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F36FE-92BA-99D2-41E2-B4852D8BE65E}"/>
                </a:ext>
              </a:extLst>
            </p:cNvPr>
            <p:cNvSpPr txBox="1"/>
            <p:nvPr/>
          </p:nvSpPr>
          <p:spPr>
            <a:xfrm>
              <a:off x="9393470" y="120888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>
                  <a:solidFill>
                    <a:srgbClr val="C00000"/>
                  </a:solidFill>
                </a:rPr>
                <a:t>none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24CAD3-F4AF-4107-CBAA-779B58128388}"/>
                </a:ext>
              </a:extLst>
            </p:cNvPr>
            <p:cNvSpPr txBox="1"/>
            <p:nvPr/>
          </p:nvSpPr>
          <p:spPr>
            <a:xfrm>
              <a:off x="2482709" y="1219200"/>
              <a:ext cx="700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CQRS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7" idx="1"/>
            </p:cNvCxnSpPr>
            <p:nvPr/>
          </p:nvCxnSpPr>
          <p:spPr>
            <a:xfrm flipV="1">
              <a:off x="7524994" y="1393551"/>
              <a:ext cx="186847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855564" y="1970800"/>
              <a:ext cx="1366847" cy="768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13A40F-1303-F544-2517-EC4A9A28E9B8}"/>
                </a:ext>
              </a:extLst>
            </p:cNvPr>
            <p:cNvSpPr txBox="1"/>
            <p:nvPr/>
          </p:nvSpPr>
          <p:spPr>
            <a:xfrm>
              <a:off x="4654467" y="1601468"/>
              <a:ext cx="1135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Decorator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317476" y="1970800"/>
              <a:ext cx="904935" cy="15445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113" idx="1"/>
              <a:endCxn id="9" idx="3"/>
            </p:cNvCxnSpPr>
            <p:nvPr/>
          </p:nvCxnSpPr>
          <p:spPr>
            <a:xfrm rot="10800000" flipV="1">
              <a:off x="5790355" y="1393552"/>
              <a:ext cx="427998" cy="392582"/>
            </a:xfrm>
            <a:prstGeom prst="curvedConnector3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020451" y="2401915"/>
              <a:ext cx="835113" cy="765492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957595" y="3332616"/>
              <a:ext cx="45573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9632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9D69-A4F9-83B7-4AC4-D5F3D5C7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B401FE-B0D1-F8B1-1B13-30D194ED4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10736C-3703-4847-B263-6A385E5C297D}"/>
                </a:ext>
              </a:extLst>
            </p:cNvPr>
            <p:cNvSpPr txBox="1"/>
            <p:nvPr/>
          </p:nvSpPr>
          <p:spPr>
            <a:xfrm>
              <a:off x="6478235" y="1162719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Application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D8472B-9A24-1ECA-86E8-1B1ACA35EDE0}"/>
                </a:ext>
              </a:extLst>
            </p:cNvPr>
            <p:cNvSpPr/>
            <p:nvPr/>
          </p:nvSpPr>
          <p:spPr>
            <a:xfrm>
              <a:off x="9408160" y="215132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41ED9-A731-5F33-C9F0-776D216F1832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F8FF933-E94C-A60A-4D32-5487783AC34F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8118556" y="1393552"/>
              <a:ext cx="1289604" cy="100977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689D81-9A6F-60F2-0B73-6D623F566591}"/>
                </a:ext>
              </a:extLst>
            </p:cNvPr>
            <p:cNvSpPr/>
            <p:nvPr/>
          </p:nvSpPr>
          <p:spPr>
            <a:xfrm>
              <a:off x="2874705" y="3280661"/>
              <a:ext cx="1150540" cy="8708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54D360D-A58F-2B29-DCB0-597A2CEA14EF}"/>
                </a:ext>
              </a:extLst>
            </p:cNvPr>
            <p:cNvCxnSpPr>
              <a:cxnSpLocks/>
              <a:stCxn id="113" idx="1"/>
              <a:endCxn id="14" idx="0"/>
            </p:cNvCxnSpPr>
            <p:nvPr/>
          </p:nvCxnSpPr>
          <p:spPr>
            <a:xfrm rot="10800000" flipV="1">
              <a:off x="3738425" y="1393551"/>
              <a:ext cx="2739810" cy="19426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 rot="1800000">
              <a:off x="3411721" y="3316607"/>
              <a:ext cx="507291" cy="292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782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FE2D-3EAB-A2BF-A489-C4CD3EC1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0A2D1B-7097-B560-04F6-078C7643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4D4621-4CBC-8ACA-5397-FD5387910D61}"/>
                </a:ext>
              </a:extLst>
            </p:cNvPr>
            <p:cNvSpPr txBox="1"/>
            <p:nvPr/>
          </p:nvSpPr>
          <p:spPr>
            <a:xfrm>
              <a:off x="6705125" y="116271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Domain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CBBC2F-6B76-6906-6259-364F0E161438}"/>
                </a:ext>
              </a:extLst>
            </p:cNvPr>
            <p:cNvSpPr/>
            <p:nvPr/>
          </p:nvSpPr>
          <p:spPr>
            <a:xfrm>
              <a:off x="9408160" y="27304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FA0E20-1079-F37C-99B3-09BC805B774B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15B5F4-1905-788B-C79D-FEB7A9242F8A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7891668" y="1393552"/>
              <a:ext cx="1516492" cy="158889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B0E3AB3-6585-AF90-CFA2-FB9FA23FA711}"/>
                </a:ext>
              </a:extLst>
            </p:cNvPr>
            <p:cNvCxnSpPr>
              <a:cxnSpLocks/>
              <a:stCxn id="113" idx="1"/>
              <a:endCxn id="15" idx="0"/>
            </p:cNvCxnSpPr>
            <p:nvPr/>
          </p:nvCxnSpPr>
          <p:spPr>
            <a:xfrm rot="10800000" flipV="1">
              <a:off x="3738425" y="1393552"/>
              <a:ext cx="2966700" cy="2715630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/>
            <p:cNvGrpSpPr/>
            <p:nvPr/>
          </p:nvGrpSpPr>
          <p:grpSpPr>
            <a:xfrm>
              <a:off x="2913581" y="4044232"/>
              <a:ext cx="1072788" cy="923693"/>
              <a:chOff x="2904154" y="4044232"/>
              <a:chExt cx="1072788" cy="923693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8689D81-9A6F-60F2-0B73-6D623F566591}"/>
                  </a:ext>
                </a:extLst>
              </p:cNvPr>
              <p:cNvSpPr/>
              <p:nvPr/>
            </p:nvSpPr>
            <p:spPr>
              <a:xfrm>
                <a:off x="2904154" y="4044232"/>
                <a:ext cx="1072788" cy="923693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1800000">
                <a:off x="3402294" y="4089606"/>
                <a:ext cx="507291" cy="2922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9962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C7E7C-483C-CA82-8EAB-85E295003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A1186F60-0B25-ACD2-F60F-CD0943A76E39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19009EF2-8F3B-64BF-021F-76BC5258D070}"/>
                </a:ext>
              </a:extLst>
            </p:cNvPr>
            <p:cNvSpPr/>
            <p:nvPr/>
          </p:nvSpPr>
          <p:spPr>
            <a:xfrm>
              <a:off x="3241191" y="2169580"/>
              <a:ext cx="5720520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32B361E-A699-6510-53F9-0EC190A66B74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F188048-71DA-EC5A-03AE-EA3AA2915EFE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173985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515349-CFD5-4665-7F92-E968D613D6AE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A660950-6234-94CC-EC12-A9844FC89557}"/>
                </a:ext>
              </a:extLst>
            </p:cNvPr>
            <p:cNvSpPr/>
            <p:nvPr/>
          </p:nvSpPr>
          <p:spPr>
            <a:xfrm>
              <a:off x="9393270" y="8783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2A4FB-D62B-EEDF-6A4A-8CA918020B66}"/>
                </a:ext>
              </a:extLst>
            </p:cNvPr>
            <p:cNvSpPr txBox="1"/>
            <p:nvPr/>
          </p:nvSpPr>
          <p:spPr>
            <a:xfrm>
              <a:off x="9688758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92DA40-3A27-16C5-FFB7-8FD585674FCC}"/>
                </a:ext>
              </a:extLst>
            </p:cNvPr>
            <p:cNvSpPr txBox="1"/>
            <p:nvPr/>
          </p:nvSpPr>
          <p:spPr>
            <a:xfrm>
              <a:off x="10120318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CE0F5C-3786-7616-68F2-DE224C63309E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4FA566-6C62-4EAE-1CFB-251CD54CB893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AC658C2-3A71-6383-A1B7-F12486A26353}"/>
                </a:ext>
              </a:extLst>
            </p:cNvPr>
            <p:cNvSpPr/>
            <p:nvPr/>
          </p:nvSpPr>
          <p:spPr>
            <a:xfrm>
              <a:off x="9393270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1C11F5-CD52-1B3F-E1FA-495A34E75D7F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BD77784-0FD4-2C49-93A1-7FDE14E89D67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6BD5DD8-4E45-0EBD-B374-4CC6C7D77C16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B4DD922-0A1C-9E95-CA3E-AA6EAE425710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4F10725-9D2D-DF76-752D-C20C47373244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028546-7D74-4DBF-3068-C353AD191501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A49893-FF69-0B75-C446-15C121BDAD50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48DA80-B20C-0EF4-C2E3-C6D939682952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9564F6-205A-028E-FCAF-34983C0F15AD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E89CAD-B92A-B953-B6E5-63D74F4ACF49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E0585F-E068-4D82-B325-8934332D095A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B26311C-20AC-A203-C1CC-2D83C731EA68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826F146-5773-902B-C7EF-ED9D962A8585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7BD621-6604-1E0C-6CA0-B9BA3662166C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BB10D86-3978-F206-52A7-1410B7D357DB}"/>
                </a:ext>
              </a:extLst>
            </p:cNvPr>
            <p:cNvSpPr/>
            <p:nvPr/>
          </p:nvSpPr>
          <p:spPr>
            <a:xfrm>
              <a:off x="841098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6A31FB-D560-AFFD-3C41-0D205D20E18B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4F52DE-08D1-9FA1-6819-9FE64C9E4EC1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3222E11-A09F-C3B4-CBB2-529F06ED03AA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3386693" y="4231203"/>
              <a:ext cx="172649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B26D9FA-54D7-B342-3B71-1B8AFF8A001F}"/>
                </a:ext>
              </a:extLst>
            </p:cNvPr>
            <p:cNvGrpSpPr/>
            <p:nvPr/>
          </p:nvGrpSpPr>
          <p:grpSpPr>
            <a:xfrm>
              <a:off x="8821578" y="3944910"/>
              <a:ext cx="529847" cy="572587"/>
              <a:chOff x="7712680" y="4544522"/>
              <a:chExt cx="529847" cy="572587"/>
            </a:xfrm>
            <a:solidFill>
              <a:schemeClr val="bg1"/>
            </a:solidFill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7D57A4B-4124-ED7E-B147-DDAA546E620E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E7BA1DD-80E9-503B-848E-B20C1A6738AD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ECB1C98-BCAD-1890-7DB7-489ABD3EE48F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99CDC6D-83E0-AC30-D5ED-EFE577C3313D}"/>
                </a:ext>
              </a:extLst>
            </p:cNvPr>
            <p:cNvGrpSpPr/>
            <p:nvPr/>
          </p:nvGrpSpPr>
          <p:grpSpPr>
            <a:xfrm>
              <a:off x="2857286" y="3944910"/>
              <a:ext cx="529407" cy="572587"/>
              <a:chOff x="3941839" y="4393927"/>
              <a:chExt cx="529407" cy="572587"/>
            </a:xfrm>
            <a:solidFill>
              <a:schemeClr val="bg1"/>
            </a:solidFill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F257604F-EA4A-CF77-4FCA-9344AEBC9A91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323A264-9E7B-223B-D5C6-7B70C8AA0777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C245E09-D3EF-51FF-B536-DEE448C8A7EE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C2E9401-1BC6-0D69-2879-703773B57A42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3250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303385D-BF87-0318-BEEA-55A072C1B461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9073578" y="4231203"/>
              <a:ext cx="3196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9DC1DE0-BAC3-6376-E0DE-1DE04462F99F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031F456-6711-448D-1E53-40B84B97CAFD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DEB23EA-2D33-C4EF-DF11-2987AB53D5BD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D0C6723-FCA8-B50E-B9DB-08C8F9A52C26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4BCB67-2390-416B-AFBA-1F6B3F935992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B5E040E-707C-B054-690E-C4C5D2593C5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A7CB2C0-1303-FB5E-CC90-992B46B54ACB}"/>
                </a:ext>
              </a:extLst>
            </p:cNvPr>
            <p:cNvGrpSpPr/>
            <p:nvPr/>
          </p:nvGrpSpPr>
          <p:grpSpPr>
            <a:xfrm>
              <a:off x="5632901" y="2769403"/>
              <a:ext cx="929115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D99D2A6-75C5-CBDF-6B44-AF082BB8078D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F8F8F4F-DD42-7EC3-1ED0-D6D13CEAA504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E35EF060-DBD7-AAB2-0CC6-8953CD3E99E1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CAE81AE-7F6F-8E8C-5FB1-F2C8D7643BA8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5B72C83-E96D-52CB-0478-23C2F09AA790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44AEF79-5D4A-BC31-3138-4C65EBC54934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A45AAF-97CA-C21F-6F0D-89B2899BE1FA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AF444A-8391-6450-E030-2200E746E78E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51CD81A-3EB1-391A-D20C-7506328DA75A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F58F243-9B37-086B-57EF-31BCB8F197FE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C2709CE-5E10-9EE5-C801-A6E36E818D53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C51C31B-4868-4442-B8D1-5321C162AFF6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F8E0549-C2CF-FE32-6BB8-4B4422A106BE}"/>
                </a:ext>
              </a:extLst>
            </p:cNvPr>
            <p:cNvGrpSpPr/>
            <p:nvPr/>
          </p:nvGrpSpPr>
          <p:grpSpPr>
            <a:xfrm>
              <a:off x="4089652" y="3961203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7589FEF-7A7B-5ED2-F468-F2B38EFF8AA3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1683B27-A17F-D0B8-6296-9E459B77590E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6B99A71-53F3-BB93-8CD0-47CB935D69AC}"/>
                </a:ext>
              </a:extLst>
            </p:cNvPr>
            <p:cNvGrpSpPr/>
            <p:nvPr/>
          </p:nvGrpSpPr>
          <p:grpSpPr>
            <a:xfrm>
              <a:off x="7791362" y="3961203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90C4CE15-A030-02EC-EBF0-9E65D8C594CE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ABC79E8B-6B04-509C-0155-81D3314BC719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738F2CA-A995-8347-2527-D86D8DB9FDA8}"/>
                </a:ext>
              </a:extLst>
            </p:cNvPr>
            <p:cNvSpPr txBox="1"/>
            <p:nvPr/>
          </p:nvSpPr>
          <p:spPr>
            <a:xfrm>
              <a:off x="7423302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98816B5-1279-5131-557D-0CA10FE5214E}"/>
                </a:ext>
              </a:extLst>
            </p:cNvPr>
            <p:cNvSpPr txBox="1"/>
            <p:nvPr/>
          </p:nvSpPr>
          <p:spPr>
            <a:xfrm>
              <a:off x="3769683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00021A3-DB5D-B128-4911-B77793E87A4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068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61273-76B2-9924-F007-70F6F2C22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331AB4A6-DFB7-BE0B-AE6A-C42C83BB0CB1}"/>
              </a:ext>
            </a:extLst>
          </p:cNvPr>
          <p:cNvGrpSpPr/>
          <p:nvPr/>
        </p:nvGrpSpPr>
        <p:grpSpPr>
          <a:xfrm>
            <a:off x="835269" y="1534211"/>
            <a:ext cx="10526534" cy="4992412"/>
            <a:chOff x="835269" y="932794"/>
            <a:chExt cx="10526534" cy="4992412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051EA2-ADCB-A091-2FB2-FAFD2A7F62BB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42480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F503F1E-1766-84DF-78C2-3F084A6993A2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FCF4C9A-1F3A-8BFE-27EE-32EB0B4986AE}"/>
                </a:ext>
              </a:extLst>
            </p:cNvPr>
            <p:cNvSpPr txBox="1"/>
            <p:nvPr/>
          </p:nvSpPr>
          <p:spPr>
            <a:xfrm>
              <a:off x="4127718" y="287137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5DE45DC-B929-FE21-2348-F0B3109D3CBB}"/>
                </a:ext>
              </a:extLst>
            </p:cNvPr>
            <p:cNvGrpSpPr/>
            <p:nvPr/>
          </p:nvGrpSpPr>
          <p:grpSpPr>
            <a:xfrm>
              <a:off x="9393270" y="932794"/>
              <a:ext cx="1968533" cy="3678290"/>
              <a:chOff x="8756375" y="932794"/>
              <a:chExt cx="1968533" cy="367829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B91D503-32B3-FA5A-C87E-438E90AA96C9}"/>
                  </a:ext>
                </a:extLst>
              </p:cNvPr>
              <p:cNvSpPr/>
              <p:nvPr/>
            </p:nvSpPr>
            <p:spPr>
              <a:xfrm>
                <a:off x="8756375" y="128983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89812E-68ED-EA11-5215-A99F22894640}"/>
                  </a:ext>
                </a:extLst>
              </p:cNvPr>
              <p:cNvSpPr txBox="1"/>
              <p:nvPr/>
            </p:nvSpPr>
            <p:spPr>
              <a:xfrm>
                <a:off x="9051863" y="136712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93B5DA-7431-A1B3-D71E-DAFE8833CABD}"/>
                  </a:ext>
                </a:extLst>
              </p:cNvPr>
              <p:cNvSpPr txBox="1"/>
              <p:nvPr/>
            </p:nvSpPr>
            <p:spPr>
              <a:xfrm>
                <a:off x="9483423" y="169530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4AD8444-B283-F357-E6D0-6E11695AE29A}"/>
                  </a:ext>
                </a:extLst>
              </p:cNvPr>
              <p:cNvSpPr txBox="1"/>
              <p:nvPr/>
            </p:nvSpPr>
            <p:spPr>
              <a:xfrm>
                <a:off x="9397599" y="93279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FC8A383-8BB4-71D9-1167-163C00C2E663}"/>
                  </a:ext>
                </a:extLst>
              </p:cNvPr>
              <p:cNvSpPr txBox="1"/>
              <p:nvPr/>
            </p:nvSpPr>
            <p:spPr>
              <a:xfrm>
                <a:off x="9296802" y="3489642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F56E195A-E650-2E15-7B58-F0A4961A7CB9}"/>
                  </a:ext>
                </a:extLst>
              </p:cNvPr>
              <p:cNvSpPr/>
              <p:nvPr/>
            </p:nvSpPr>
            <p:spPr>
              <a:xfrm>
                <a:off x="8756375" y="385132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81477C5-7014-3ED0-961A-DCEBEFF7A3CC}"/>
                  </a:ext>
                </a:extLst>
              </p:cNvPr>
              <p:cNvSpPr txBox="1"/>
              <p:nvPr/>
            </p:nvSpPr>
            <p:spPr>
              <a:xfrm>
                <a:off x="9051863" y="392861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FF6C62-0EC3-EBF1-BE55-8812D084D18E}"/>
                  </a:ext>
                </a:extLst>
              </p:cNvPr>
              <p:cNvSpPr txBox="1"/>
              <p:nvPr/>
            </p:nvSpPr>
            <p:spPr>
              <a:xfrm>
                <a:off x="9483423" y="425679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9ECA985-4739-1A95-569A-D48D78DE094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66971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F1C3ED9-765F-EC42-54F2-5E47E45DB60A}"/>
                </a:ext>
              </a:extLst>
            </p:cNvPr>
            <p:cNvSpPr txBox="1"/>
            <p:nvPr/>
          </p:nvSpPr>
          <p:spPr>
            <a:xfrm>
              <a:off x="7714759" y="135666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66AF680-1087-82DA-1953-0D04F1A4CA94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91576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699DD3-C916-6516-D69E-AF6F3BD8F16E}"/>
                </a:ext>
              </a:extLst>
            </p:cNvPr>
            <p:cNvSpPr txBox="1"/>
            <p:nvPr/>
          </p:nvSpPr>
          <p:spPr>
            <a:xfrm>
              <a:off x="3199824" y="110339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5C01531-45F5-4184-B5B1-B4024D06F6C9}"/>
                </a:ext>
              </a:extLst>
            </p:cNvPr>
            <p:cNvSpPr txBox="1"/>
            <p:nvPr/>
          </p:nvSpPr>
          <p:spPr>
            <a:xfrm>
              <a:off x="3308829" y="159584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D028216-2F5F-7740-3C34-77524F9490FC}"/>
                </a:ext>
              </a:extLst>
            </p:cNvPr>
            <p:cNvGrpSpPr/>
            <p:nvPr/>
          </p:nvGrpSpPr>
          <p:grpSpPr>
            <a:xfrm>
              <a:off x="835269" y="932794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321C4E5-1637-D874-EFAA-284F48AE7293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358983-6C20-AD91-B305-4FA1E4C0B88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556CA9-73BF-2E0A-C484-3A38C608EE22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20F04A-FD54-8E52-8C67-3DD65789E8C8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69E2146-40AA-2437-D5C2-9B98C36E4356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DCA5DB8-1F42-6FFB-D409-B3475EC27F90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790A02-A493-AFE3-603D-E340F138591D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DFFF68D-880E-6E08-35CC-EFB20304F93D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AE2AD2-1F6D-40DF-615C-A5C88AE3F081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E54BC7-BCBE-04E4-5B99-4DAF37E9E89D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19EF784-8A72-1FA4-1602-CC83C6BF7C0C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4133" y="423120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06C64D4-79BC-A311-7C41-FCBE178F23EC}"/>
                </a:ext>
              </a:extLst>
            </p:cNvPr>
            <p:cNvGrpSpPr/>
            <p:nvPr/>
          </p:nvGrpSpPr>
          <p:grpSpPr>
            <a:xfrm>
              <a:off x="7714138" y="394491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99595E9-F3BC-2741-2783-15E8D09ACCFF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3532110-1B17-5D41-4B56-7EE60ADF9039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37EB3B84-E605-7A07-6B71-2DFD47AFBB74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0BCCF60-58C4-6F11-BE0D-A9B09D1CBDFF}"/>
                </a:ext>
              </a:extLst>
            </p:cNvPr>
            <p:cNvGrpSpPr/>
            <p:nvPr/>
          </p:nvGrpSpPr>
          <p:grpSpPr>
            <a:xfrm>
              <a:off x="3964726" y="394491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1434CCA-234A-7D93-678F-5CC8CA0D2F9E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E6A9042-0320-7ABC-F94C-6B5168F51DBA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E90FEF69-0EAA-43AA-A507-465D78134EF4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61774E4-96B6-2CE7-E654-703D495A91B4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14325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19243AE8-AF09-236C-41E4-7F74B59A23AD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6138" y="4231203"/>
              <a:ext cx="142713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BFF04A-A127-B650-EB16-A2C72267AD99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0C7F3FB-E91C-6FB7-B22C-C3B13A174839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684600"/>
              <a:ext cx="1" cy="116672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96A4BA2-6332-A070-BA86-E2669A9F405D}"/>
                </a:ext>
              </a:extLst>
            </p:cNvPr>
            <p:cNvSpPr/>
            <p:nvPr/>
          </p:nvSpPr>
          <p:spPr>
            <a:xfrm>
              <a:off x="6007458" y="2504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238566-55B0-AA39-91C9-432A20DAC27A}"/>
                </a:ext>
              </a:extLst>
            </p:cNvPr>
            <p:cNvSpPr/>
            <p:nvPr/>
          </p:nvSpPr>
          <p:spPr>
            <a:xfrm>
              <a:off x="5113192" y="128983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2D58B39-D367-1D87-36BB-D86E5D483664}"/>
                </a:ext>
              </a:extLst>
            </p:cNvPr>
            <p:cNvSpPr txBox="1"/>
            <p:nvPr/>
          </p:nvSpPr>
          <p:spPr>
            <a:xfrm>
              <a:off x="5607933" y="150043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ADB2153-DA94-5D4D-584F-C7E7CF49D6EB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204959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217EE56-C805-4FE1-0F94-58966F5399CD}"/>
                </a:ext>
              </a:extLst>
            </p:cNvPr>
            <p:cNvGrpSpPr/>
            <p:nvPr/>
          </p:nvGrpSpPr>
          <p:grpSpPr>
            <a:xfrm>
              <a:off x="5632901" y="2975143"/>
              <a:ext cx="929115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7737D4B-F1E0-4D95-1530-744EF3F553E7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B74CAD3-1CD4-8014-4C71-F837D7F22801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A601C88-7077-CF8F-A47B-5C0172B05614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C2BA009-B16A-D2C0-A98B-74A77842C14E}"/>
                </a:ext>
              </a:extLst>
            </p:cNvPr>
            <p:cNvSpPr/>
            <p:nvPr/>
          </p:nvSpPr>
          <p:spPr>
            <a:xfrm>
              <a:off x="5113192" y="128983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F7F237C-1F32-CFCA-AFDA-1089CFCED866}"/>
                </a:ext>
              </a:extLst>
            </p:cNvPr>
            <p:cNvSpPr/>
            <p:nvPr/>
          </p:nvSpPr>
          <p:spPr>
            <a:xfrm>
              <a:off x="5113192" y="178079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F44136A-0487-D078-0DD1-FA1E35299E23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0211C3-8E37-0FDD-D802-8267BBD4C981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A948B3-1910-86B5-69D3-79B9E6C6A664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ADFCEE1-CA4A-EE70-E835-AC893069D94B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D883771D-56E4-A5E4-AAD2-30487CB58777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E37CF1A-EBDE-F551-22EF-7673CCAF3D8D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4A203DC-956E-17D4-5753-BE177AE1B9FA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4EA23F69-0AF5-1DFE-2691-8541B43A97B5}"/>
                </a:ext>
              </a:extLst>
            </p:cNvPr>
            <p:cNvGrpSpPr/>
            <p:nvPr/>
          </p:nvGrpSpPr>
          <p:grpSpPr>
            <a:xfrm>
              <a:off x="4634653" y="3961203"/>
              <a:ext cx="2934228" cy="540000"/>
              <a:chOff x="4633195" y="4739443"/>
              <a:chExt cx="2934228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B6D2956-F59D-1FB2-7E7D-0F54E8AE52B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30A93C2-0498-542C-7C1A-0997AB3A28E1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1780D178-97C0-C6F7-DB03-6B5DE0843EA2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5649467-3E3E-5716-E19E-877878BE7B0F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E859FAF-BB02-9C50-F2E1-E13C82FA889E}"/>
                </a:ext>
              </a:extLst>
            </p:cNvPr>
            <p:cNvSpPr txBox="1"/>
            <p:nvPr/>
          </p:nvSpPr>
          <p:spPr>
            <a:xfrm>
              <a:off x="7047550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17893A-4317-7C7A-A14A-4DCDA2CCA33C}"/>
                </a:ext>
              </a:extLst>
            </p:cNvPr>
            <p:cNvSpPr txBox="1"/>
            <p:nvPr/>
          </p:nvSpPr>
          <p:spPr>
            <a:xfrm>
              <a:off x="4192757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8E7093-CD61-21E2-4C75-F1BAC1BCEAFE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7BF067A8-C398-7A02-50BD-EEE747572B6C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58EE108A-D232-FDA9-2E8A-0CB22905BCE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25700AC7-2B40-CFA9-6C89-769779D34BE2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D3EAF4-5CDC-F017-E912-BB56E1284502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8A3C7C-BAB3-806F-FEEE-E486D469171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2C2BEB-68DD-3A94-3804-53E879BFBEB6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F1AE1-19F2-400D-63C7-C10A6403250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39338D-FFD7-B7CA-C0AE-FDAE11DEFA4A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2C1AEE-86A3-5598-D41E-99FC304F7041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573AA2-1E10-5965-AE77-D16CBF40BEFB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A9F659-3EBF-70CE-52E4-05A6E9EC1555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1BE1A2-3714-A208-5410-B222573863E9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4238623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111D4-27DA-E42B-6187-6682C153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8D3868-3119-191E-12DD-8E8F634FD285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7F187C-F1C0-591E-9927-7FF451DD045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0C01181-F28B-7583-657B-AFA504651CA6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1A3B088-086A-6339-0C0B-2BCE1AF0BDEF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673D51-7F2D-B0B5-5588-23BE7A67B5E3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5079EF-6D7E-33D2-29F3-55389B0977FD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A1BA46-B62B-1A83-EA42-CEFD5665B1AA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D128E2-A282-A476-FCA0-9098468E0400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FD752A-75A5-932E-8811-2F7F88F2E3D6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53E8A3-1E80-CB63-8428-7E7AC83DE84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3248BD-D9F8-E3AC-689E-5F711919ECFA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DB864E-0BCD-8818-2547-FAB2861B52FB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95FFCF-9875-DAA7-CFB0-2F7D6C640ACE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067445B-88B9-64A5-53C8-986A971BF702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344D9C-AF0D-1AAD-E00F-4C49C03300FF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1B76B-AE82-021D-06D5-06600A28199B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5F829E-A1AD-792B-8D5E-BE7B7B6F5959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6FC32F-2F37-C11A-1D38-9B8DCE03ED2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AD531-0B67-AFDE-9BCD-6817C5F7DDEA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5A837A-D563-830A-282D-875BD5D379A7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BD392B-C558-0360-F7C9-1EC3A6104E69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1B814F-D228-3424-9CCA-C4EED70634A0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05C237F-C471-8EFF-38E4-9D7358304E07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5200D14-1531-2997-90C3-F4F41B6EBAF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59D303-FA5D-961F-8B5E-1107FC5931C3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552520-D6B5-3C7C-CF76-033D9245948D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7B6982D-D617-EF16-3E5E-6504AEFAEE4F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997C67-FFF1-CDB4-91F7-9C6132882B73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D5E35-C568-9F6E-1D2F-4DB635F69521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278A386-E14F-DE5F-AD4A-C09872A363B4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55425D-2792-309F-73F1-75FE477E3DC5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159625-ED57-02F3-2E83-675BA475C6F2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0E68D6D-D20A-E64B-64F7-467BAA88C1A9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97625F-8B09-6A74-3EBC-9BB25558429C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D03611-4D61-8084-3D05-BC8E1C43DAD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192B16C-0DAF-D324-1702-F3BC21347C8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B2676B6-61B6-4B0F-A5BD-0E3D5AE0993B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AFD2C8C-CA13-0C0B-E675-39110795ED63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5660098D-2725-D152-D029-3D378840AF71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85EEFF8-4362-C729-32D3-7B9FF9F3DF28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15D9327-556A-F598-FDAE-404BB88A54FD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57B8ECB-46FB-7C1D-C177-7511A2D711C5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0079A-7488-6C8A-61AD-4A2B6F47FD89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9E03040-78C9-7D08-C434-E7741C10898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57E69E-83AF-09A7-A6A9-0BA4F18FDC58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B042C8-4691-9206-B6C2-02E037E350A1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1F150C-6898-3A96-1EA6-8BFCF9C818FB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DD4E517-7B64-A910-4F38-2DF19229F987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856D99-0F37-5FF0-67FE-A76387C0B351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DE383B-37E5-5C6A-6A50-25E1397867E3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4D33738-4EC0-7E39-D0A5-8A57590320A2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AAFD53-23CC-7243-767A-7F75D34197E7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0620CA-CD1F-915E-7227-5E2D4C095B93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685EE43-F176-F662-CE02-6938CD3075FF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F5AC41-1286-DAF9-69B9-FA81858EC0DF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987CCD-049C-BEF7-1CA7-9B343A5AD115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FCF3CC-872E-19C3-5F0B-24494A63B7C8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1951F3-493C-92D5-836A-D3C3E3E0238F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CF8B15-6EE3-8EFC-CBCE-A8974CF7DBC1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F3767B-CEF9-6AAB-0243-F967DE1EEF63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167FC1-253D-2026-D077-611E12C736F5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D8E1080-364A-ABEE-445D-4161BA77DCDC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83C337-AE37-61EA-0732-AD03FB6E9584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711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59E0-2C37-9CF9-730C-99D70F98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02BF02-78F2-14BF-D3C8-F23B0B4EABCF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DA382-C13F-4E84-722B-C3E9B82144EE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667C3D-3E62-C20F-51CE-E1DC6B5221A4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FA88D-BEF7-9F46-1BC2-1AC02C5BF2DA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1A022-81DB-6D22-78C1-87D21DE7774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626BF-6BC0-2158-1B06-BA11A3443220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E282E5-CE77-FA87-A739-9A00017A3E6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A69005-164B-71AD-68C5-B9CCE62F94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5ECDF-ABB8-3355-40DF-D6ED2C63238A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6A0F7D-E953-3A36-B510-E5BC1442E4E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95F6F5-27CD-2307-7479-00F049780DF3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FDE812-B07A-34BF-8E10-428626180B0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285D0-F02A-E66F-0F45-C6D4885795A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762D8-0317-16AE-C6C6-2D6852F98B7D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E5AF0-5E05-35B7-BF98-1D57730738E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3E1AA-968B-C9AF-0917-2D4D1A1DDE4E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72B15-E27F-CDFF-1233-450336C35257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A9F5BB-BCB5-47CD-35F6-0EBB62AC1C66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E6BFA-F643-0D86-416D-C35E773D3CD2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C8028B-0EDF-7006-370F-FC91B055830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1C76B1-AFC0-B9D7-4562-342820981488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D1C71-DBBD-61FB-86B5-503BF439343C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88337-F2EB-7ED6-0B05-338EA1A00DC9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6282FE-846A-E8E9-AB38-33BB1A08B4B1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7EDB30-2034-2773-FA48-50363E459AF2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2093C-1C5E-F250-81B7-56BB43DE248C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F7D9A-BECF-F292-D148-62703478790D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E24E4F-5143-7FEB-D88B-75C66157EE02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711EEE-F563-92D7-541C-BA51446A6872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62815F7-6A1E-7080-A191-DD623662D736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4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AF63BE-686B-0A8A-9CB2-1ABC9A024B73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04EFD-8B1B-75CC-7B6B-B647A3F9D1B4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E5C02-EA3B-BC81-6F85-5DFC56CB2525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26410-87F4-20EC-8B6F-9BBBADEC7B91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088C3-8BD9-2A69-4590-8A77FBB16B1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5D224-E66F-1889-58AE-B36FE60C2E68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74116C-6A28-1BD1-0B5C-18B4161CA86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C731-0735-74DF-B9A9-4CEB8021821F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43E8C8-7FDC-BFD4-9CFD-AE687A887789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1B0239-6779-1A6C-A6DA-03FEC4F496F2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643EB-F899-40B8-6E57-786DC628B61F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0680C8-3968-02AC-DB22-DC23D52DD97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E65E5-87A0-A4DD-08D2-FAFCC92C2B01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D9A83F-5EF4-DD09-7FD2-A70294660C7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AB5A7-3133-8C2E-5389-801E1F535E49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30240-5777-1963-3729-F40B4073FD67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35AAB-A890-D582-F1EA-70D1EDAE0BBE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ED311-0762-A1EB-FA72-6000D4C0D3B2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39945-F3A0-80DC-42D3-80DF5DD832D8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FDC88-4692-82E6-6475-98DCDF53BD45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08B532-9978-FA82-E8D2-E0B6649D2B71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C3F451-D80C-09DE-7552-D49A91DC4E2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E5552C-811B-86E5-DD56-91A6FAB31705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5D969-50E8-A63A-B964-307D4E9C80D8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FDDCC-ED5E-107C-CA06-42458F10610D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C76542-E7A4-35FB-C4ED-1898CA157FB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CCA8FB-0719-D154-D163-1BBF1212EE23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77C1DC-A8DA-F0C8-3FA2-3707DA952658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09471-BE2F-3418-878F-BE660E7AD480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AABB0A-9A32-16D7-E8CA-F7FA548A9811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868BE-89D1-77E7-7B36-D57F8B4AF0B3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D9FF8A4-758C-6264-6AA0-9775D36308C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03B1-D407-6799-D2E9-421B2C76A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C3893-F546-F251-918B-92584F33B077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0044C-43D6-F646-C8D3-ED5247775B7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C4C2B-D591-97CB-9BBC-44B7C4CB257B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6DA7E-3540-A08A-1664-D5CA92C368BF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78968-0E81-7DF9-E4EE-D520AE8743E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907F7D-B847-4281-8429-6D46C816092B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6263E9-839E-7E7F-A3AB-20DF3CC3921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B7945B-455C-DB4D-2650-D4D5E5FC5FEC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0B010-1EE7-E59A-804E-7B1FB0592B31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4D4A8-D664-3BF4-5CF7-2BBBE00A445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8DF02B-7631-FF0D-2BDD-E6C16E1CE168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4C3A7E-DEA6-465C-582E-5E5E795DA4F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2ED74-5558-5A86-9096-13976860DC6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9FBBF-C988-A84C-F0E9-D375CE2CA115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D82BC-1A66-22D7-BA81-8FCB65D97CB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64F97-B8DE-67D6-4BDA-2EF8572D1DF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F368AA-29BC-5E75-051F-E970977151BB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8E94C0-42EA-19E9-B77F-C22306406189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1CFFE2E-8BE1-2605-1EE6-893FF16FF8B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D121C3-6147-490E-0DFE-3478D7B57CD5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71591-5E0D-C5DC-DA2C-2D2886724765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549CA1-C2AE-3F64-C93F-25BD59858EA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F4077D-FDB9-FCB6-1EA8-2165700283B5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FC2B83-BE55-FD6D-306A-FBF9C165750C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891942-AB5F-B41D-241B-2C0C26E5C066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5180A8-C1F9-A202-698F-A8CCAC30A1CE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4A97FA4-233B-B88A-B155-5928EAF868A5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229867-DB5B-3C1A-1627-9D06C018F171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6596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3B2CFB-99B0-0DBF-8CE6-F2CBD8F1B15D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61DB0-9F40-A184-254D-5E6DE22291C8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49C5C-21BA-876A-17F7-34BB94955633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7A51E-FA3E-B2DD-9C28-F63D32CFB1A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423EA9-D4FC-B03A-A473-C26E94922316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433B18-2761-ED25-4ACB-9E2653C6C0DF}"/>
              </a:ext>
            </a:extLst>
          </p:cNvPr>
          <p:cNvSpPr/>
          <p:nvPr/>
        </p:nvSpPr>
        <p:spPr>
          <a:xfrm>
            <a:off x="5111734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336EC49-3E22-511A-33BA-9A45AED801CF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AB21-8218-1B55-CEC2-8C264CDAF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455A7E-8DB1-6DDE-8C84-860AC6D608D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C4790-351F-9305-D7B3-45A39695A45D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01530-F87E-039B-661B-3E591130BBC8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2C355-1A9C-92CC-20DD-F9AD30739B3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BB78E-C292-9472-6010-7FEC449EFD5A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0E8B4-3366-A3A6-6A15-E77E16072816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A7BD44-7372-0B6A-35F6-738D4365FD18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D1B41-9280-B4CA-9B6C-96D50A2B5823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FA3303-BB6A-BAA3-CA8B-609BCA2A160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5F6C6A-6295-1C6F-A27C-8A0FD7CCB5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05F58-4017-6C67-C6D7-0596CA6F292C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E954CE-D5CD-FE21-C681-390AAC811FA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94E9D6-8538-1F93-0972-9F164AA46006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45ADDA-51A1-E0C7-3FED-08FE0495DE2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A24E8-2C78-AA0F-31C6-BB29999001B1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1E912-CEE1-2693-395B-821D53387B84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4D358-E7F9-814B-B46A-08F095B88E9F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ADB537-1F31-AF38-B5FE-D590A9A4F06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19A9F4-E723-B800-EA90-9530FA77604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1F5FFD-CBDE-53A5-5585-56194BFC589A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F9CCFBE-E9ED-CD89-106C-1B7E5F29CA5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F0CAFE-6B54-0559-848B-782CA8FD3BD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C47EC-15EB-5770-18BC-B41F78CEBE6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54A2E0-7FFF-0512-ECF0-6CDEDF49A44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39CA493-C7E3-B658-E426-021A70E9775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B5384-38F0-C2CC-4262-26E70F90103D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FA336-5F7C-9B5A-936C-F4AA6E10D74F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D0B31-8EFE-A1AC-E1BD-E1B85541FC1C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A41231-5C69-B26B-A34B-255B5573D1FC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3AC913-C0EB-C228-F582-A5B80EC1785B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F5AA7-B6D2-34D9-0B9A-3DEC0CF2C970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155D6-546A-7F56-7256-68889D74FC1B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B3EE9-D822-BED7-7F1C-EF0FA1BD7799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B89C69-DBD0-5E90-F232-7DB98D746CE9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DD1411-94F7-50B7-56AE-B2215665E8D2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F5275E-3A45-28EA-304D-F8B4D4BE6E99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F3F070-BC6D-3D97-FE16-F1AC72BE7D16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D6B7450-AC05-3220-A838-2A70D9EB1A70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134F0C-2153-88B9-14C7-34326143CC7E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E4A9E2-D36A-86D0-C89A-FB0A58C20E0D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133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9378A-C5A2-1BCB-BAA7-72DD9BF2E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3C447BE-35D1-909E-A75F-9147156FDE97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A15E298-5559-D91D-9A76-F1F3A90175B8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25E845F-3EB9-2A31-49B2-292440BE6038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E32B-D916-5089-1C04-BEBB39E2B631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A4E52-ECC9-BDFA-47E5-556CD33CFF55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4B5D2-D70A-065A-C987-2F38CDB473C7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0B232B-43AD-50CA-143F-C6E920A70933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EE62E-0592-90C3-D321-F322EDFD093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CF4EB-09F7-53BE-7893-F13C82A512C6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4E0B15-54F8-3157-F5D5-3E9F3C393BF8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02E75A-E89F-B438-6624-41B900C8DB4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B6099-F44D-4665-29A5-F0C559E42DF7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BC9983-8023-430C-9949-3115CB267546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F26804-AA32-814E-EC08-1FDF529C720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E05419-A4B1-79F2-AF75-8583FA2EB21F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ED530-EC9B-082E-8B1B-85DA11E2C5CA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A2303-771E-BEA9-8B43-A8C338EBB92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74A8DC7-BFB8-1493-585B-3DC26FD76045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1E1D23-1C7C-89F4-5838-D320754E9AA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D6EDC-ABFE-54BB-9EA0-C782B2FC9379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439CB4A-CE5C-40AF-687A-60687CD981F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80267" y="2875574"/>
            <a:ext cx="686771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C2E5FF-CFB5-B00A-505D-21BE3463FE94}"/>
              </a:ext>
            </a:extLst>
          </p:cNvPr>
          <p:cNvSpPr/>
          <p:nvPr/>
        </p:nvSpPr>
        <p:spPr>
          <a:xfrm>
            <a:off x="5111734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9C937-EA45-017C-9D16-D5A4302518D6}"/>
              </a:ext>
            </a:extLst>
          </p:cNvPr>
          <p:cNvSpPr txBox="1"/>
          <p:nvPr/>
        </p:nvSpPr>
        <p:spPr>
          <a:xfrm>
            <a:off x="5418379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3EEA3B-C29E-C2D1-C81A-E4E79B06324E}"/>
              </a:ext>
            </a:extLst>
          </p:cNvPr>
          <p:cNvSpPr txBox="1"/>
          <p:nvPr/>
        </p:nvSpPr>
        <p:spPr>
          <a:xfrm>
            <a:off x="5718333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12E30F-2DB7-F3F8-3DEC-2125CC432D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685097-85C1-D7D6-BC80-C2DF299AA4E1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92F63-991E-31D0-B23B-8DB36E57381C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ED665C-3854-6779-5F8E-B34708407F7B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4E8DDD-F543-35A2-9A9D-C562E22567CC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983F86-5989-8FDE-6C8F-814C24951079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66C66-8A08-147C-69BA-A9922E26224D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0C225-31C2-92C5-0C48-195AAC67FAC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B13ECC-98F5-CCBC-98A0-83C63FE14C68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B63A9-19A6-181D-6A4A-CED99E23F0B4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C38359E-1136-D0F2-007B-7CE9D94767AE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4525A3-F04D-A9A6-D55E-04F88096E62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8740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F9E1DA5-0DED-038B-27E3-606317AE4C88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A399FDE-1382-7CC1-A260-D06B57696C05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360BA54-62BA-5D4B-600B-7DEDCD63BD4B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993C929C-A7A1-4E2C-5D35-9AD62BE2B7C1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D3DB7-E2B9-66ED-6F68-97AB85C2549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80267" y="3136020"/>
            <a:ext cx="67596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DF789D18-EF3D-9272-C23D-18F58007422C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0F3F4A-77CC-7015-6C18-2C5D70BAD6EA}"/>
              </a:ext>
            </a:extLst>
          </p:cNvPr>
          <p:cNvSpPr txBox="1"/>
          <p:nvPr/>
        </p:nvSpPr>
        <p:spPr>
          <a:xfrm>
            <a:off x="4210038" y="2033371"/>
            <a:ext cx="104708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Input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29B5E0-44A8-2A38-4B66-5FEC3540DA75}"/>
              </a:ext>
            </a:extLst>
          </p:cNvPr>
          <p:cNvSpPr txBox="1"/>
          <p:nvPr/>
        </p:nvSpPr>
        <p:spPr>
          <a:xfrm>
            <a:off x="7078809" y="2033371"/>
            <a:ext cx="654346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CE31320-44A0-5220-91CB-7E16BF1816B5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972604B-A85A-3C50-85D4-AFF51C951EC8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D751C5-550E-7B58-B1F4-C939E2302DDA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738F878-E560-6CF7-20CA-25345798607E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A9220-BF76-CD24-E482-E4AED41C64A9}"/>
              </a:ext>
            </a:extLst>
          </p:cNvPr>
          <p:cNvSpPr txBox="1"/>
          <p:nvPr/>
        </p:nvSpPr>
        <p:spPr>
          <a:xfrm>
            <a:off x="10276801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19A8C-7A67-CBA7-EADD-F5814F6D9A9D}"/>
              </a:ext>
            </a:extLst>
          </p:cNvPr>
          <p:cNvSpPr txBox="1"/>
          <p:nvPr/>
        </p:nvSpPr>
        <p:spPr>
          <a:xfrm>
            <a:off x="818930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E96F48-3364-EC2D-2574-0FFA28B07BB4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5C01E-57E8-BA03-91F4-65AF2605DA01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6F9BB5-106C-B7BB-9C17-16F504BB236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FAAE3-C55C-6728-4D2D-915B2CE81EFB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8103557-1F96-3139-AD36-773B77C8AA32}"/>
              </a:ext>
            </a:extLst>
          </p:cNvPr>
          <p:cNvGrpSpPr/>
          <p:nvPr/>
        </p:nvGrpSpPr>
        <p:grpSpPr>
          <a:xfrm>
            <a:off x="7669409" y="4546327"/>
            <a:ext cx="529847" cy="572587"/>
            <a:chOff x="7669409" y="4393927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9F17425-18A5-A47B-7F8D-28F0B9997EE3}"/>
                </a:ext>
              </a:extLst>
            </p:cNvPr>
            <p:cNvSpPr/>
            <p:nvPr/>
          </p:nvSpPr>
          <p:spPr>
            <a:xfrm>
              <a:off x="7669409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FCABAF-5BB2-CD4F-8D88-8FF8E0B8AF8B}"/>
                </a:ext>
              </a:extLst>
            </p:cNvPr>
            <p:cNvSpPr/>
            <p:nvPr/>
          </p:nvSpPr>
          <p:spPr>
            <a:xfrm>
              <a:off x="783184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15C2029-A76F-A69D-F160-8F7A6E1C51AD}"/>
                </a:ext>
              </a:extLst>
            </p:cNvPr>
            <p:cNvSpPr/>
            <p:nvPr/>
          </p:nvSpPr>
          <p:spPr>
            <a:xfrm>
              <a:off x="7741409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FEDA370-7890-983C-0A29-71CC806944C3}"/>
              </a:ext>
            </a:extLst>
          </p:cNvPr>
          <p:cNvGrpSpPr/>
          <p:nvPr/>
        </p:nvGrpSpPr>
        <p:grpSpPr>
          <a:xfrm>
            <a:off x="3941839" y="4546327"/>
            <a:ext cx="529407" cy="572587"/>
            <a:chOff x="3941839" y="4393927"/>
            <a:chExt cx="529407" cy="572587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776950D-043B-B2CC-0C39-AF62DF203F5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74E1DE-8495-2634-2576-25D717E0ACF1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753262E-C105-391B-C8A4-875CA16D7129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4880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629070-97FF-A25F-F35A-309D41766E8B}"/>
                </a:ext>
              </a:extLst>
            </p:cNvPr>
            <p:cNvGrpSpPr/>
            <p:nvPr/>
          </p:nvGrpSpPr>
          <p:grpSpPr>
            <a:xfrm>
              <a:off x="679807" y="61547"/>
              <a:ext cx="10832386" cy="6734907"/>
              <a:chOff x="679807" y="61547"/>
              <a:chExt cx="10832386" cy="673490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5514CD6-58BA-8264-2A35-DC4CA41804B8}"/>
                  </a:ext>
                </a:extLst>
              </p:cNvPr>
              <p:cNvSpPr/>
              <p:nvPr/>
            </p:nvSpPr>
            <p:spPr>
              <a:xfrm>
                <a:off x="679807" y="61547"/>
                <a:ext cx="10832386" cy="67349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4201288" y="167055"/>
                <a:ext cx="3740349" cy="6559062"/>
                <a:chOff x="4232936" y="1354016"/>
                <a:chExt cx="3740349" cy="5196254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3A553FD-23F5-CFA8-A687-51836F03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2936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36770E4-A45F-756B-F6AD-7B898CCD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285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4" idx="3"/>
                <a:endCxn id="78" idx="1"/>
              </p:cNvCxnSpPr>
              <p:nvPr/>
            </p:nvCxnSpPr>
            <p:spPr>
              <a:xfrm>
                <a:off x="3377804" y="2271128"/>
                <a:ext cx="17093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50568C-F8E3-CEBE-AF3E-0B8320076792}"/>
                  </a:ext>
                </a:extLst>
              </p:cNvPr>
              <p:cNvSpPr/>
              <p:nvPr/>
            </p:nvSpPr>
            <p:spPr>
              <a:xfrm>
                <a:off x="1409271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9B93D9-7EEA-E0E9-03A9-0C480A6F79FF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DA6F-2C02-26CC-C321-F850CCC0E05A}"/>
                  </a:ext>
                </a:extLst>
              </p:cNvPr>
              <p:cNvSpPr txBox="1"/>
              <p:nvPr/>
            </p:nvSpPr>
            <p:spPr>
              <a:xfrm>
                <a:off x="9274649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132E042-470F-AA80-1215-D753EEB0F6AB}"/>
                  </a:ext>
                </a:extLst>
              </p:cNvPr>
              <p:cNvCxnSpPr>
                <a:cxnSpLocks/>
                <a:stCxn id="7" idx="3"/>
                <a:endCxn id="23" idx="2"/>
              </p:cNvCxnSpPr>
              <p:nvPr/>
            </p:nvCxnSpPr>
            <p:spPr>
              <a:xfrm flipV="1">
                <a:off x="7055729" y="4680220"/>
                <a:ext cx="71130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1CD3EF3-187C-9A45-27C2-C07043CDFF6E}"/>
                  </a:ext>
                </a:extLst>
              </p:cNvPr>
              <p:cNvCxnSpPr>
                <a:cxnSpLocks/>
                <a:stCxn id="7" idx="2"/>
                <a:endCxn id="86" idx="0"/>
              </p:cNvCxnSpPr>
              <p:nvPr/>
            </p:nvCxnSpPr>
            <p:spPr>
              <a:xfrm>
                <a:off x="6071463" y="5060101"/>
                <a:ext cx="0" cy="396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43776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7058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2A968A-84E2-41A5-69FE-8CE12F8D55DB}"/>
                  </a:ext>
                </a:extLst>
              </p:cNvPr>
              <p:cNvSpPr/>
              <p:nvPr/>
            </p:nvSpPr>
            <p:spPr>
              <a:xfrm>
                <a:off x="6659759" y="4821232"/>
                <a:ext cx="395970" cy="298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59F4C6-5A00-8BCA-D78D-7884AE49478C}"/>
                  </a:ext>
                </a:extLst>
              </p:cNvPr>
              <p:cNvSpPr txBox="1"/>
              <p:nvPr/>
            </p:nvSpPr>
            <p:spPr>
              <a:xfrm>
                <a:off x="9173852" y="39386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Unknown</a:t>
                </a: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0B4B925D-0BF3-0877-9F17-1C4A536935AE}"/>
                  </a:ext>
                </a:extLst>
              </p:cNvPr>
              <p:cNvSpPr/>
              <p:nvPr/>
            </p:nvSpPr>
            <p:spPr>
              <a:xfrm>
                <a:off x="5990462" y="3964337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CC4E731-BF1E-FBB3-4FB2-36E5190C94E6}"/>
                  </a:ext>
                </a:extLst>
              </p:cNvPr>
              <p:cNvCxnSpPr>
                <a:cxnSpLocks/>
                <a:stCxn id="7" idx="0"/>
                <a:endCxn id="9" idx="3"/>
              </p:cNvCxnSpPr>
              <p:nvPr/>
            </p:nvCxnSpPr>
            <p:spPr>
              <a:xfrm flipH="1" flipV="1">
                <a:off x="6071462" y="4104737"/>
                <a:ext cx="1" cy="1956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5989B8E-0BDD-3D56-9F9A-357352A8A56B}"/>
                  </a:ext>
                </a:extLst>
              </p:cNvPr>
              <p:cNvSpPr/>
              <p:nvPr/>
            </p:nvSpPr>
            <p:spPr>
              <a:xfrm>
                <a:off x="7767038" y="459022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04647917-0855-1BCD-0953-6A2D12D6AE61}"/>
                  </a:ext>
                </a:extLst>
              </p:cNvPr>
              <p:cNvSpPr/>
              <p:nvPr/>
            </p:nvSpPr>
            <p:spPr>
              <a:xfrm rot="16200000">
                <a:off x="7969484" y="4610021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33BC6-3273-D57B-7D4B-11FB5FB29E52}"/>
                  </a:ext>
                </a:extLst>
              </p:cNvPr>
              <p:cNvSpPr txBox="1"/>
              <p:nvPr/>
            </p:nvSpPr>
            <p:spPr>
              <a:xfrm>
                <a:off x="4637416" y="3454034"/>
                <a:ext cx="1383713" cy="760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Input/Output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Implementation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61A52C-8607-153F-8D7A-C865783E9DF8}"/>
                  </a:ext>
                </a:extLst>
              </p:cNvPr>
              <p:cNvSpPr txBox="1"/>
              <p:nvPr/>
            </p:nvSpPr>
            <p:spPr>
              <a:xfrm>
                <a:off x="6877633" y="3679982"/>
                <a:ext cx="1056700" cy="759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087196" y="5456203"/>
                <a:ext cx="1968533" cy="759761"/>
                <a:chOff x="5087196" y="5711177"/>
                <a:chExt cx="1968533" cy="75976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5788469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6116647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en-GB" altLang="ko-KR" sz="1200" b="1">
                      <a:solidFill>
                        <a:srgbClr val="0070C0"/>
                      </a:solidFill>
                    </a:rPr>
                    <a:t>Unit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B4FD1739-6C29-E3F7-48EC-3C27ABE3D8DB}"/>
                    </a:ext>
                  </a:extLst>
                </p:cNvPr>
                <p:cNvSpPr/>
                <p:nvPr/>
              </p:nvSpPr>
              <p:spPr>
                <a:xfrm>
                  <a:off x="5087196" y="5711177"/>
                  <a:ext cx="1968533" cy="75976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43776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7058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B270D48-A8A9-B29D-EB43-046D20940D47}"/>
                  </a:ext>
                </a:extLst>
              </p:cNvPr>
              <p:cNvSpPr/>
              <p:nvPr/>
            </p:nvSpPr>
            <p:spPr>
              <a:xfrm>
                <a:off x="5981462" y="375644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5087196" y="1891247"/>
                <a:ext cx="1968533" cy="7597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5581937" y="2101850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solidFill>
                      <a:srgbClr val="C00000"/>
                    </a:solidFill>
                  </a:rPr>
                  <a:t>Mediator</a:t>
                </a:r>
                <a:endParaRPr lang="en-GB" sz="16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7" idx="1"/>
                <a:endCxn id="78" idx="3"/>
              </p:cNvCxnSpPr>
              <p:nvPr/>
            </p:nvCxnSpPr>
            <p:spPr>
              <a:xfrm flipH="1">
                <a:off x="7055729" y="2271128"/>
                <a:ext cx="15776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78" idx="2"/>
                <a:endCxn id="73" idx="0"/>
              </p:cNvCxnSpPr>
              <p:nvPr/>
            </p:nvCxnSpPr>
            <p:spPr>
              <a:xfrm flipH="1">
                <a:off x="6071462" y="2651008"/>
                <a:ext cx="1" cy="1105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C109A10-C649-C2E2-3648-1473F7489FDA}"/>
                  </a:ext>
                </a:extLst>
              </p:cNvPr>
              <p:cNvCxnSpPr>
                <a:cxnSpLocks/>
                <a:stCxn id="92" idx="1"/>
                <a:endCxn id="31" idx="3"/>
              </p:cNvCxnSpPr>
              <p:nvPr/>
            </p:nvCxnSpPr>
            <p:spPr>
              <a:xfrm flipH="1">
                <a:off x="8120684" y="4680221"/>
                <a:ext cx="5127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화살표: 오른쪽 32">
                <a:extLst>
                  <a:ext uri="{FF2B5EF4-FFF2-40B4-BE49-F238E27FC236}">
                    <a16:creationId xmlns:a16="http://schemas.microsoft.com/office/drawing/2014/main" id="{DA7334AC-49A2-3932-F650-1C33FBA4DB55}"/>
                  </a:ext>
                </a:extLst>
              </p:cNvPr>
              <p:cNvSpPr/>
              <p:nvPr/>
            </p:nvSpPr>
            <p:spPr>
              <a:xfrm rot="10800000">
                <a:off x="7936236" y="703594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화살표: 오른쪽 7">
                <a:extLst>
                  <a:ext uri="{FF2B5EF4-FFF2-40B4-BE49-F238E27FC236}">
                    <a16:creationId xmlns:a16="http://schemas.microsoft.com/office/drawing/2014/main" id="{04B5BE18-AFC3-BC53-CD84-F9F575D8F2CD}"/>
                  </a:ext>
                </a:extLst>
              </p:cNvPr>
              <p:cNvSpPr/>
              <p:nvPr/>
            </p:nvSpPr>
            <p:spPr>
              <a:xfrm>
                <a:off x="1130156" y="703595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화살표: 왼쪽/오른쪽 66">
                <a:extLst>
                  <a:ext uri="{FF2B5EF4-FFF2-40B4-BE49-F238E27FC236}">
                    <a16:creationId xmlns:a16="http://schemas.microsoft.com/office/drawing/2014/main" id="{CC4AF52A-D50C-63E4-5929-544ECE2E5E84}"/>
                  </a:ext>
                </a:extLst>
              </p:cNvPr>
              <p:cNvSpPr/>
              <p:nvPr/>
            </p:nvSpPr>
            <p:spPr>
              <a:xfrm>
                <a:off x="4197872" y="703591"/>
                <a:ext cx="3747181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3BCFF1-3533-162B-119C-C8345B4F0364}"/>
                  </a:ext>
                </a:extLst>
              </p:cNvPr>
              <p:cNvSpPr txBox="1"/>
              <p:nvPr/>
            </p:nvSpPr>
            <p:spPr>
              <a:xfrm>
                <a:off x="5611112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0070C0"/>
                    </a:solidFill>
                  </a:rPr>
                  <a:t>Biz.</a:t>
                </a:r>
              </a:p>
              <a:p>
                <a:pPr algn="ctr"/>
                <a:r>
                  <a:rPr lang="en-GB" altLang="ko-KR" sz="1400" b="1">
                    <a:solidFill>
                      <a:srgbClr val="0070C0"/>
                    </a:solidFill>
                  </a:rPr>
                  <a:t>CONCERN</a:t>
                </a:r>
                <a:endParaRPr lang="en-GB" sz="1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28E8A6-E867-D039-AEF5-CCFDE1277364}"/>
                  </a:ext>
                </a:extLst>
              </p:cNvPr>
              <p:cNvSpPr txBox="1"/>
              <p:nvPr/>
            </p:nvSpPr>
            <p:spPr>
              <a:xfrm>
                <a:off x="1933187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DE15FA0-129C-A857-AB80-F6A1191CF8ED}"/>
                  </a:ext>
                </a:extLst>
              </p:cNvPr>
              <p:cNvSpPr txBox="1"/>
              <p:nvPr/>
            </p:nvSpPr>
            <p:spPr>
              <a:xfrm>
                <a:off x="9157341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CC2AD8-9E9C-F147-DB0A-3ED2B2A8D9C7}"/>
                  </a:ext>
                </a:extLst>
              </p:cNvPr>
              <p:cNvSpPr txBox="1"/>
              <p:nvPr/>
            </p:nvSpPr>
            <p:spPr>
              <a:xfrm>
                <a:off x="5228122" y="202427"/>
                <a:ext cx="1686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0070C0"/>
                    </a:solidFill>
                  </a:rPr>
                  <a:t>OPERATION</a:t>
                </a:r>
                <a:endParaRPr lang="en-GB" sz="2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010AF8-D12C-B61E-30AA-CEF723928DF1}"/>
                  </a:ext>
                </a:extLst>
              </p:cNvPr>
              <p:cNvSpPr txBox="1"/>
              <p:nvPr/>
            </p:nvSpPr>
            <p:spPr>
              <a:xfrm>
                <a:off x="4561596" y="899024"/>
                <a:ext cx="832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Isolation</a:t>
                </a: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62A6FD0-6920-E5FF-CBF9-A9B6F9CF984D}"/>
                  </a:ext>
                </a:extLst>
              </p:cNvPr>
              <p:cNvGrpSpPr/>
              <p:nvPr/>
            </p:nvGrpSpPr>
            <p:grpSpPr>
              <a:xfrm>
                <a:off x="5606905" y="2828960"/>
                <a:ext cx="929115" cy="585637"/>
                <a:chOff x="5606905" y="2828960"/>
                <a:chExt cx="929115" cy="585637"/>
              </a:xfrm>
              <a:solidFill>
                <a:schemeClr val="tx1"/>
              </a:solidFill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5606905" y="3270597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606905" y="3049779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5606905" y="2828960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3885576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Input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23490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Output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F8057C-1A55-42F4-0B75-6E294C47793B}"/>
                  </a:ext>
                </a:extLst>
              </p:cNvPr>
              <p:cNvSpPr/>
              <p:nvPr/>
            </p:nvSpPr>
            <p:spPr>
              <a:xfrm>
                <a:off x="2702558" y="3822676"/>
                <a:ext cx="1080000" cy="108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0BFEA92-2E3C-7785-0E2F-CA50F1DAE686}"/>
                  </a:ext>
                </a:extLst>
              </p:cNvPr>
              <p:cNvSpPr/>
              <p:nvPr/>
            </p:nvSpPr>
            <p:spPr>
              <a:xfrm>
                <a:off x="2864558" y="3984676"/>
                <a:ext cx="756000" cy="75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82BF89C-2686-3F51-DB7B-756E7219D8EA}"/>
                  </a:ext>
                </a:extLst>
              </p:cNvPr>
              <p:cNvSpPr/>
              <p:nvPr/>
            </p:nvSpPr>
            <p:spPr>
              <a:xfrm>
                <a:off x="3026558" y="4146676"/>
                <a:ext cx="432000" cy="43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52912C0-E9A3-0B0C-062C-32AE459F13C3}"/>
                  </a:ext>
                </a:extLst>
              </p:cNvPr>
              <p:cNvSpPr/>
              <p:nvPr/>
            </p:nvSpPr>
            <p:spPr>
              <a:xfrm>
                <a:off x="3134558" y="4254676"/>
                <a:ext cx="216000" cy="216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FF3FC97B-0E72-A392-0242-E4634A2FDE8B}"/>
                  </a:ext>
                </a:extLst>
              </p:cNvPr>
              <p:cNvSpPr/>
              <p:nvPr/>
            </p:nvSpPr>
            <p:spPr>
              <a:xfrm>
                <a:off x="1710966" y="4109912"/>
                <a:ext cx="1476041" cy="505528"/>
              </a:xfrm>
              <a:prstGeom prst="rightArrow">
                <a:avLst>
                  <a:gd name="adj1" fmla="val 69807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222BE1-FB36-2BEB-3FEE-F8D846643A0E}"/>
                  </a:ext>
                </a:extLst>
              </p:cNvPr>
              <p:cNvSpPr txBox="1"/>
              <p:nvPr/>
            </p:nvSpPr>
            <p:spPr>
              <a:xfrm>
                <a:off x="1942258" y="4224177"/>
                <a:ext cx="820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>
                    <a:solidFill>
                      <a:schemeClr val="bg1"/>
                    </a:solidFill>
                  </a:rPr>
                  <a:t>Decorator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E7CC0-5DB9-3238-152F-2855D9399AA5}"/>
                  </a:ext>
                </a:extLst>
              </p:cNvPr>
              <p:cNvSpPr txBox="1"/>
              <p:nvPr/>
            </p:nvSpPr>
            <p:spPr>
              <a:xfrm>
                <a:off x="1901255" y="202427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C00000"/>
                    </a:solidFill>
                  </a:rPr>
                  <a:t>INPUT</a:t>
                </a:r>
                <a:endParaRPr lang="en-GB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8F9E5-B020-C3A3-1507-ACC8CA3AC9EE}"/>
                  </a:ext>
                </a:extLst>
              </p:cNvPr>
              <p:cNvSpPr txBox="1"/>
              <p:nvPr/>
            </p:nvSpPr>
            <p:spPr>
              <a:xfrm>
                <a:off x="8986749" y="202427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OUTPUT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5CF204-4237-B882-A4DF-332DE770032F}"/>
                  </a:ext>
                </a:extLst>
              </p:cNvPr>
              <p:cNvSpPr txBox="1"/>
              <p:nvPr/>
            </p:nvSpPr>
            <p:spPr>
              <a:xfrm>
                <a:off x="10276801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2A6E3-73AE-2C35-9392-A76CFFF6E369}"/>
                  </a:ext>
                </a:extLst>
              </p:cNvPr>
              <p:cNvSpPr txBox="1"/>
              <p:nvPr/>
            </p:nvSpPr>
            <p:spPr>
              <a:xfrm>
                <a:off x="818930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716C80-8C38-FE80-67FF-BEAC147F993C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49FD01-06F3-F9E1-361C-D21C13053139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42480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9358" y="302885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393270" y="932794"/>
              <a:ext cx="1968533" cy="3678290"/>
              <a:chOff x="8756375" y="932794"/>
              <a:chExt cx="1968533" cy="367829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D785F2-BB2A-B04C-50F5-07C75850D825}"/>
                  </a:ext>
                </a:extLst>
              </p:cNvPr>
              <p:cNvSpPr/>
              <p:nvPr/>
            </p:nvSpPr>
            <p:spPr>
              <a:xfrm>
                <a:off x="8756375" y="128983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D3CB95-0B59-D935-69FB-D126C29E76D8}"/>
                  </a:ext>
                </a:extLst>
              </p:cNvPr>
              <p:cNvSpPr txBox="1"/>
              <p:nvPr/>
            </p:nvSpPr>
            <p:spPr>
              <a:xfrm>
                <a:off x="9051863" y="136712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ABEBF8-CDC5-7CEB-D7E4-B1347F878076}"/>
                  </a:ext>
                </a:extLst>
              </p:cNvPr>
              <p:cNvSpPr txBox="1"/>
              <p:nvPr/>
            </p:nvSpPr>
            <p:spPr>
              <a:xfrm>
                <a:off x="9483423" y="169530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A5B45D-3326-975B-0EA4-E9C4BC85CE6F}"/>
                  </a:ext>
                </a:extLst>
              </p:cNvPr>
              <p:cNvSpPr txBox="1"/>
              <p:nvPr/>
            </p:nvSpPr>
            <p:spPr>
              <a:xfrm>
                <a:off x="9397599" y="93279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E995E1A-7E00-C832-0D2A-EC0F29A1B4CE}"/>
                  </a:ext>
                </a:extLst>
              </p:cNvPr>
              <p:cNvSpPr txBox="1"/>
              <p:nvPr/>
            </p:nvSpPr>
            <p:spPr>
              <a:xfrm>
                <a:off x="9296802" y="3489642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F3C0F2C-811F-DD71-BEB8-2B8B1ED9E1E0}"/>
                  </a:ext>
                </a:extLst>
              </p:cNvPr>
              <p:cNvSpPr/>
              <p:nvPr/>
            </p:nvSpPr>
            <p:spPr>
              <a:xfrm>
                <a:off x="8756375" y="385132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4937997-E73C-C149-41DF-4AD1E0C0CA5A}"/>
                  </a:ext>
                </a:extLst>
              </p:cNvPr>
              <p:cNvSpPr txBox="1"/>
              <p:nvPr/>
            </p:nvSpPr>
            <p:spPr>
              <a:xfrm>
                <a:off x="9051863" y="392861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B6D8553-491B-91CC-8C47-7DAD99E0D16E}"/>
                  </a:ext>
                </a:extLst>
              </p:cNvPr>
              <p:cNvSpPr txBox="1"/>
              <p:nvPr/>
            </p:nvSpPr>
            <p:spPr>
              <a:xfrm>
                <a:off x="9483423" y="425679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66971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714759" y="135666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91576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199824" y="110339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308829" y="159584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835269" y="932794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4133" y="423120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4138" y="394491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4726" y="394491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14325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6138" y="4231203"/>
              <a:ext cx="142713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3273880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7458" y="3093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3192" y="128983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7933" y="150043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2049591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2901" y="266918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2901" y="244836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2901" y="222754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3192" y="128983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3192" y="178079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34653" y="3961203"/>
              <a:ext cx="2934228" cy="540000"/>
              <a:chOff x="4633195" y="4739443"/>
              <a:chExt cx="2934228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7550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2757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0" name="육각형 79"/>
            <p:cNvSpPr/>
            <p:nvPr/>
          </p:nvSpPr>
          <p:spPr>
            <a:xfrm>
              <a:off x="2996254" y="582275"/>
              <a:ext cx="6210394" cy="569345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845899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73CB1D2B-4D06-8D8E-668F-FBD25226ECA8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320B3B80-D7DA-38E1-F6BF-9D7CFA9D6B2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4F9AA339-3DC8-07F9-9052-0995719DFEC9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77BD0-3269-E124-0E7D-B80DC8B2D22C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C12F0E-393D-94AE-B3D9-E3E7E82D1302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BCD3197-B1DC-0822-F63F-43AAE48BCAA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4E90A6F-72EB-581A-7EF1-B4BDCF4479BC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CD181C-6974-3EFF-E711-4A72B261C6FB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9000D-231E-9EE0-1F1D-87A04C2A2D9D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785D22-177C-56F2-EFFD-D68051F02E7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08D26-8D24-43F4-D9C2-D85A0F60EF8B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CE716-2D10-E824-4A32-21198EA28ED2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75DF8-E930-36F5-E715-D9DD3C55699A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EF9F6-2BBD-F89D-B00A-E20E16E4D013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2E518-8BCA-45AA-340C-282CBD6C889B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BD8357-C3C8-ED55-F2C8-DAD91B01171E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A56E1-C65A-F321-9965-C682B08A518E}"/>
              </a:ext>
            </a:extLst>
          </p:cNvPr>
          <p:cNvSpPr/>
          <p:nvPr/>
        </p:nvSpPr>
        <p:spPr>
          <a:xfrm>
            <a:off x="3221487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941A4C-F055-B9D4-67E0-CF12DFDD94B6}"/>
              </a:ext>
            </a:extLst>
          </p:cNvPr>
          <p:cNvSpPr/>
          <p:nvPr/>
        </p:nvSpPr>
        <p:spPr>
          <a:xfrm>
            <a:off x="3221487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5834E-EA95-799C-CD2B-9C93ED7B6A97}"/>
              </a:ext>
            </a:extLst>
          </p:cNvPr>
          <p:cNvSpPr txBox="1"/>
          <p:nvPr/>
        </p:nvSpPr>
        <p:spPr>
          <a:xfrm>
            <a:off x="2011892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757CDD-9EFA-B8DD-BC0A-9FD78C74CB20}"/>
              </a:ext>
            </a:extLst>
          </p:cNvPr>
          <p:cNvSpPr/>
          <p:nvPr/>
        </p:nvSpPr>
        <p:spPr>
          <a:xfrm>
            <a:off x="147146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4D621-C413-B88D-1DB0-F720F5B901F8}"/>
              </a:ext>
            </a:extLst>
          </p:cNvPr>
          <p:cNvSpPr txBox="1"/>
          <p:nvPr/>
        </p:nvSpPr>
        <p:spPr>
          <a:xfrm>
            <a:off x="1766952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89522F-F964-2781-AFDD-8BC5AEC49266}"/>
              </a:ext>
            </a:extLst>
          </p:cNvPr>
          <p:cNvSpPr txBox="1"/>
          <p:nvPr/>
        </p:nvSpPr>
        <p:spPr>
          <a:xfrm>
            <a:off x="2198512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5E5494F-E64C-D052-82F2-18704504772E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0D781BD-6EA6-E8C4-8657-1CA2122BB5B6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7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50808</TotalTime>
  <Words>2810</Words>
  <Application>Microsoft Office PowerPoint</Application>
  <PresentationFormat>와이드스크린</PresentationFormat>
  <Paragraphs>1625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7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131</cp:revision>
  <dcterms:created xsi:type="dcterms:W3CDTF">2024-03-03T08:08:09Z</dcterms:created>
  <dcterms:modified xsi:type="dcterms:W3CDTF">2024-11-28T07:07:24Z</dcterms:modified>
</cp:coreProperties>
</file>