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525" r:id="rId3"/>
    <p:sldId id="566" r:id="rId4"/>
    <p:sldId id="535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57" r:id="rId17"/>
    <p:sldId id="559" r:id="rId18"/>
    <p:sldId id="556" r:id="rId19"/>
    <p:sldId id="560" r:id="rId20"/>
    <p:sldId id="504" r:id="rId21"/>
    <p:sldId id="563" r:id="rId22"/>
    <p:sldId id="519" r:id="rId23"/>
    <p:sldId id="565" r:id="rId24"/>
    <p:sldId id="528" r:id="rId25"/>
    <p:sldId id="529" r:id="rId26"/>
    <p:sldId id="532" r:id="rId27"/>
    <p:sldId id="530" r:id="rId28"/>
    <p:sldId id="531" r:id="rId29"/>
    <p:sldId id="521" r:id="rId30"/>
    <p:sldId id="522" r:id="rId31"/>
    <p:sldId id="513" r:id="rId32"/>
    <p:sldId id="526" r:id="rId33"/>
    <p:sldId id="524" r:id="rId34"/>
    <p:sldId id="527" r:id="rId35"/>
    <p:sldId id="499" r:id="rId36"/>
    <p:sldId id="470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4" r:id="rId46"/>
    <p:sldId id="498" r:id="rId47"/>
    <p:sldId id="478" r:id="rId48"/>
    <p:sldId id="476" r:id="rId49"/>
    <p:sldId id="517" r:id="rId50"/>
    <p:sldId id="474" r:id="rId51"/>
    <p:sldId id="477" r:id="rId52"/>
    <p:sldId id="493" r:id="rId53"/>
    <p:sldId id="494" r:id="rId54"/>
    <p:sldId id="495" r:id="rId55"/>
    <p:sldId id="471" r:id="rId56"/>
    <p:sldId id="491" r:id="rId57"/>
    <p:sldId id="501" r:id="rId58"/>
    <p:sldId id="536" r:id="rId59"/>
    <p:sldId id="537" r:id="rId60"/>
    <p:sldId id="500" r:id="rId61"/>
    <p:sldId id="490" r:id="rId62"/>
    <p:sldId id="538" r:id="rId63"/>
    <p:sldId id="487" r:id="rId64"/>
    <p:sldId id="539" r:id="rId65"/>
    <p:sldId id="540" r:id="rId66"/>
    <p:sldId id="488" r:id="rId67"/>
    <p:sldId id="496" r:id="rId68"/>
    <p:sldId id="497" r:id="rId69"/>
    <p:sldId id="50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66"/>
            <p14:sldId id="535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28/11/2024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28/11/2024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28/11/2024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34CE4BDE-408C-8451-F48B-EDB4D7ADAB15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16EB0C9E-6924-4B37-0003-B428D4BFDE8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333A3663-C36C-8921-273A-2753ECE6DFB4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0109ED2-CC47-E9AD-4BFD-BA5FFD954818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13B5739-5073-58A0-36A2-B80EF6E73C82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C473A3-460C-A212-C0F0-68906CC9411A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D1F37D-956A-EE7C-A1C7-AB5C691DA494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E588B3-C7CD-629C-7C17-A5346C9EDC55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6178E2-3A93-E54B-85B9-EB8D9E0DC8C5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C2CB25-F907-98FA-5CAC-6E208C1064BA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BB5D7A-61BF-A64E-BBF8-CB43DD70E701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6C8338-9EDE-8759-9799-33699E0C137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3977EC-BFBF-4D27-EB28-33126DEEDA9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656544-2B72-A79E-6208-65BA40A73790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A946D6-0A3E-353F-7151-2DF0D37DEED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9890A6-68C2-FA69-04D2-4C6521F0DBB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167B02-1F52-AC63-D01C-2F7866A04503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FFB27D2-086F-AA3D-4557-00FA2B315E94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E50DA23-DB31-3F19-C8DC-1B7A71787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7EE7208-87EC-B921-5CDD-3FAA71F8F935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0CDFA96-CE09-1DF5-FD21-11449FFE9D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D34E2CF-E0A8-6AD4-B312-D63929B473EE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FF9AA0C-9FE2-5965-F371-384A1A230B69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FD0034-C692-9E8B-7195-110FDB228111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0E9A5-C719-3AC1-E685-93224C02661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3DEBD8-0F04-6B3B-F41E-1DCCB5A464C1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34D78-9C26-8510-D6E2-1D29F0045C2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AF1297-8677-E960-1458-8B75760B139F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1DB54E-27E9-752B-0335-FA6F342D5298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C64301D-D5C0-39C1-40DD-5A75B2ABA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6E43B6C-2F5F-2F93-DEA2-A7B664858EE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3C1573-6DC8-1038-DF7C-313AE7AECD7D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F01DFD-E27B-D1D5-F86F-601C89E14145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F2F42-FD6A-E61B-6CFD-B8938CA5B692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65B874-75E4-D0EA-BD3E-89FD7C4438A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9AD96C-FEB7-D94C-018F-E5C7A4F13F8D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96620F-A834-217B-1CF1-0DA461296BC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8FD9DB-D31C-A34E-1B1D-14005A59B6D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651B439-B161-71D9-CA1E-B57C5179B54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6678-3C0F-EEEE-81AF-3F385615A732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275279-D4F5-FC1F-FD28-FAA0AD85899D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98C897-A757-936E-A302-AC6EFAEB4EAD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C41C95D-14D0-CAA8-32A4-1C698F9A05C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649AB55-FDA9-6926-A8EF-03A28A3D0C94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8AC36BF-726D-29CD-A9AF-93D43B1C8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C96BCFB-826A-2B79-BDF2-45F00245A480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525D4C8-25C7-FAC9-ACE0-B909E58B9AB3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A72CC9F-328E-F3D7-C856-DC8B92FB2B0E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BABBC6-8BC6-CE4E-9AF6-0F5D8DA5E7E5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A82E105-1EC3-D264-6CF9-BFB8B6088B43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2C67FCD-FFC5-F9AE-8453-C6EFCB6C0EE5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0761239-C087-CCD7-66B6-7C9C95AFFBDE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50799</TotalTime>
  <Words>2689</Words>
  <Application>Microsoft Office PowerPoint</Application>
  <PresentationFormat>와이드스크린</PresentationFormat>
  <Paragraphs>1555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5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129</cp:revision>
  <dcterms:created xsi:type="dcterms:W3CDTF">2024-03-03T08:08:09Z</dcterms:created>
  <dcterms:modified xsi:type="dcterms:W3CDTF">2024-11-28T06:53:35Z</dcterms:modified>
</cp:coreProperties>
</file>