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3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9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7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2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4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5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8FA9-73A0-4DC2-8E55-544D0BD59538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597-E3A4-4DB3-A488-FB057F22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121229" y="1711563"/>
            <a:ext cx="4361858" cy="1141580"/>
          </a:xfrm>
          <a:prstGeom prst="rect">
            <a:avLst/>
          </a:prstGeom>
          <a:solidFill>
            <a:srgbClr val="FFF5D9"/>
          </a:solidFill>
          <a:ln>
            <a:solidFill>
              <a:srgbClr val="FFF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72746" y="3262068"/>
            <a:ext cx="1182285" cy="53955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Container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49285" y="3262068"/>
            <a:ext cx="1182285" cy="53955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Container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72746" y="2068426"/>
            <a:ext cx="1182285" cy="5395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49285" y="2068426"/>
            <a:ext cx="1182285" cy="5395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double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위쪽 화살표 7"/>
          <p:cNvSpPr/>
          <p:nvPr/>
        </p:nvSpPr>
        <p:spPr>
          <a:xfrm>
            <a:off x="1913989" y="2483976"/>
            <a:ext cx="499797" cy="903042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쪽 화살표 8"/>
          <p:cNvSpPr/>
          <p:nvPr/>
        </p:nvSpPr>
        <p:spPr>
          <a:xfrm rot="10800000">
            <a:off x="4190527" y="2483976"/>
            <a:ext cx="499797" cy="903042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6" idx="3"/>
            <a:endCxn id="7" idx="1"/>
          </p:cNvCxnSpPr>
          <p:nvPr/>
        </p:nvCxnSpPr>
        <p:spPr>
          <a:xfrm>
            <a:off x="2755031" y="2338202"/>
            <a:ext cx="10942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2117" y="1837593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</a:t>
            </a:r>
            <a:endParaRPr lang="ko-KR" altLang="en-US" sz="2400" b="1" dirty="0"/>
          </a:p>
        </p:txBody>
      </p:sp>
      <p:sp>
        <p:nvSpPr>
          <p:cNvPr id="27" name="타원 26"/>
          <p:cNvSpPr/>
          <p:nvPr/>
        </p:nvSpPr>
        <p:spPr>
          <a:xfrm>
            <a:off x="1990662" y="3706962"/>
            <a:ext cx="346449" cy="35212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</a:t>
            </a:r>
            <a:endParaRPr lang="ko-KR" altLang="en-US" sz="1200" b="1" dirty="0"/>
          </a:p>
        </p:txBody>
      </p:sp>
      <p:sp>
        <p:nvSpPr>
          <p:cNvPr id="28" name="타원 27"/>
          <p:cNvSpPr/>
          <p:nvPr/>
        </p:nvSpPr>
        <p:spPr>
          <a:xfrm>
            <a:off x="4267200" y="3706962"/>
            <a:ext cx="346449" cy="35212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</a:t>
            </a:r>
            <a:endParaRPr lang="ko-KR" altLang="en-US" sz="1200" b="1" dirty="0"/>
          </a:p>
        </p:txBody>
      </p:sp>
      <p:sp>
        <p:nvSpPr>
          <p:cNvPr id="31" name="직사각형 30"/>
          <p:cNvSpPr/>
          <p:nvPr/>
        </p:nvSpPr>
        <p:spPr>
          <a:xfrm>
            <a:off x="6708914" y="1711563"/>
            <a:ext cx="4361858" cy="1141580"/>
          </a:xfrm>
          <a:prstGeom prst="rect">
            <a:avLst/>
          </a:prstGeom>
          <a:solidFill>
            <a:srgbClr val="FFF5D9"/>
          </a:solidFill>
          <a:ln>
            <a:solidFill>
              <a:srgbClr val="FFF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160431" y="3262068"/>
            <a:ext cx="1182285" cy="53955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70C0"/>
                </a:solidFill>
              </a:rPr>
              <a:t>Container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36970" y="3262068"/>
            <a:ext cx="1182285" cy="539552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Container</a:t>
            </a:r>
            <a:endParaRPr lang="ko-KR" altLang="en-US" sz="1400" b="1" dirty="0"/>
          </a:p>
        </p:txBody>
      </p:sp>
      <p:sp>
        <p:nvSpPr>
          <p:cNvPr id="34" name="직사각형 33"/>
          <p:cNvSpPr/>
          <p:nvPr/>
        </p:nvSpPr>
        <p:spPr>
          <a:xfrm>
            <a:off x="7160431" y="2068426"/>
            <a:ext cx="1182285" cy="5395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int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436970" y="2068426"/>
            <a:ext cx="1182285" cy="539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double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위쪽 화살표 35"/>
          <p:cNvSpPr/>
          <p:nvPr/>
        </p:nvSpPr>
        <p:spPr>
          <a:xfrm>
            <a:off x="7501674" y="2483976"/>
            <a:ext cx="499797" cy="903042"/>
          </a:xfrm>
          <a:prstGeom prst="upArrow">
            <a:avLst>
              <a:gd name="adj1" fmla="val 63636"/>
              <a:gd name="adj2" fmla="val 59091"/>
            </a:avLst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위쪽 화살표 36"/>
          <p:cNvSpPr/>
          <p:nvPr/>
        </p:nvSpPr>
        <p:spPr>
          <a:xfrm rot="10800000">
            <a:off x="9778212" y="2483976"/>
            <a:ext cx="499797" cy="903042"/>
          </a:xfrm>
          <a:prstGeom prst="upArrow">
            <a:avLst>
              <a:gd name="adj1" fmla="val 63636"/>
              <a:gd name="adj2" fmla="val 59091"/>
            </a:avLst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4" idx="3"/>
            <a:endCxn id="35" idx="1"/>
          </p:cNvCxnSpPr>
          <p:nvPr/>
        </p:nvCxnSpPr>
        <p:spPr>
          <a:xfrm>
            <a:off x="8342716" y="2338202"/>
            <a:ext cx="10942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739802" y="1837593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f</a:t>
            </a:r>
            <a:endParaRPr lang="ko-KR" altLang="en-US" sz="2400" b="1" dirty="0"/>
          </a:p>
        </p:txBody>
      </p:sp>
      <p:sp>
        <p:nvSpPr>
          <p:cNvPr id="40" name="타원 39"/>
          <p:cNvSpPr/>
          <p:nvPr/>
        </p:nvSpPr>
        <p:spPr>
          <a:xfrm>
            <a:off x="7578347" y="3706962"/>
            <a:ext cx="346449" cy="35212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A</a:t>
            </a:r>
            <a:endParaRPr lang="ko-KR" altLang="en-US" sz="1200" b="1" dirty="0"/>
          </a:p>
        </p:txBody>
      </p:sp>
      <p:sp>
        <p:nvSpPr>
          <p:cNvPr id="41" name="타원 40"/>
          <p:cNvSpPr/>
          <p:nvPr/>
        </p:nvSpPr>
        <p:spPr>
          <a:xfrm>
            <a:off x="9854884" y="3706962"/>
            <a:ext cx="346449" cy="35212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</a:t>
            </a:r>
            <a:endParaRPr lang="ko-KR" altLang="en-US" sz="1200" b="1" dirty="0"/>
          </a:p>
        </p:txBody>
      </p:sp>
      <p:sp>
        <p:nvSpPr>
          <p:cNvPr id="42" name="타원 41"/>
          <p:cNvSpPr/>
          <p:nvPr/>
        </p:nvSpPr>
        <p:spPr>
          <a:xfrm>
            <a:off x="9854885" y="1811902"/>
            <a:ext cx="346449" cy="35212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B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882010" y="884178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Map</a:t>
            </a:r>
            <a:endParaRPr lang="ko-KR" alt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67292" y="88417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Bind</a:t>
            </a:r>
            <a:endParaRPr lang="ko-KR" altLang="en-US" sz="2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422911" y="4311829"/>
            <a:ext cx="241059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double</a:t>
            </a:r>
            <a:r>
              <a:rPr lang="en-US" altLang="ko-KR" sz="1400" dirty="0" smtClean="0"/>
              <a:t> </a:t>
            </a:r>
            <a:r>
              <a:rPr lang="en-US" altLang="ko-KR" sz="2000" b="1" dirty="0" smtClean="0"/>
              <a:t>f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 value)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   …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xyz.</a:t>
            </a:r>
            <a:r>
              <a:rPr lang="en-US" altLang="ko-KR" sz="1400" b="1" dirty="0" err="1" smtClean="0"/>
              <a:t>Map</a:t>
            </a:r>
            <a:r>
              <a:rPr lang="en-US" altLang="ko-KR" sz="1400" dirty="0" smtClean="0"/>
              <a:t>(value =&gt;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f</a:t>
            </a:r>
            <a:r>
              <a:rPr lang="en-US" altLang="ko-KR" sz="1400" dirty="0" smtClean="0"/>
              <a:t>(value));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7585800" y="4311829"/>
            <a:ext cx="260808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6"/>
                </a:solidFill>
              </a:rPr>
              <a:t>Option&lt;</a:t>
            </a:r>
            <a:r>
              <a:rPr lang="en-US" altLang="ko-KR" sz="1400" b="1" dirty="0" smtClean="0"/>
              <a:t>double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&gt;</a:t>
            </a:r>
            <a:r>
              <a:rPr lang="en-US" altLang="ko-KR" sz="1400" dirty="0" smtClean="0"/>
              <a:t> </a:t>
            </a:r>
            <a:r>
              <a:rPr lang="en-US" altLang="ko-KR" sz="2000" b="1" dirty="0" smtClean="0"/>
              <a:t>f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 value)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    …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xyz.</a:t>
            </a:r>
            <a:r>
              <a:rPr lang="en-US" altLang="ko-KR" sz="1400" b="1" dirty="0" err="1" smtClean="0"/>
              <a:t>Bind</a:t>
            </a:r>
            <a:r>
              <a:rPr lang="en-US" altLang="ko-KR" sz="1400" dirty="0" smtClean="0"/>
              <a:t>(value =&gt;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f</a:t>
            </a:r>
            <a:r>
              <a:rPr lang="en-US" altLang="ko-KR" sz="1400" dirty="0" smtClean="0"/>
              <a:t>(value));</a:t>
            </a:r>
            <a:endParaRPr lang="ko-KR" alt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9177554" y="484570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※ Option</a:t>
            </a:r>
            <a:r>
              <a:rPr lang="ko-KR" altLang="en-US" sz="11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은 컨테이너다</a:t>
            </a:r>
            <a:r>
              <a:rPr lang="en-US" altLang="ko-KR" sz="11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123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Yu Gothic UI Semilight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Hyungho.Ko</dc:creator>
  <cp:lastModifiedBy>Hyungho.Ko</cp:lastModifiedBy>
  <cp:revision>3</cp:revision>
  <dcterms:created xsi:type="dcterms:W3CDTF">2020-05-06T14:17:44Z</dcterms:created>
  <dcterms:modified xsi:type="dcterms:W3CDTF">2020-05-06T14:34:52Z</dcterms:modified>
</cp:coreProperties>
</file>