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051" y="1863387"/>
            <a:ext cx="1648710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591" y="194004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 로직 복잡도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92" y="2223013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297382" cy="7596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039334" y="1696151"/>
            <a:ext cx="518015" cy="4489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2843" y="291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동의어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87" y="5091173"/>
            <a:ext cx="3367047" cy="1656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67" y="245783"/>
            <a:ext cx="4282310" cy="2506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5" y="958238"/>
            <a:ext cx="2221890" cy="108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1" y="2617095"/>
            <a:ext cx="2998177" cy="15211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237" y="245783"/>
            <a:ext cx="3894992" cy="159596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128238" y="422030"/>
            <a:ext cx="111662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128238" y="715107"/>
            <a:ext cx="1072662" cy="2432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30" y="2002049"/>
            <a:ext cx="4135257" cy="17361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330" y="2557197"/>
            <a:ext cx="2081806" cy="39756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7069659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55463" y="2785210"/>
            <a:ext cx="40939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20421" y="1943096"/>
            <a:ext cx="744274" cy="54716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80627" y="3075980"/>
            <a:ext cx="884068" cy="632531"/>
          </a:xfrm>
          <a:prstGeom prst="ellipse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09628" y="304446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70C0"/>
                </a:solidFill>
              </a:rPr>
              <a:t>UI</a:t>
            </a:r>
            <a:r>
              <a:rPr lang="ko-KR" altLang="en-US" sz="1100" b="1" smtClean="0">
                <a:solidFill>
                  <a:srgbClr val="0070C0"/>
                </a:solidFill>
              </a:rPr>
              <a:t>에서만 의미가 있다면</a:t>
            </a:r>
            <a:r>
              <a:rPr lang="en-US" altLang="ko-KR" sz="1100" b="1" smtClean="0">
                <a:solidFill>
                  <a:srgbClr val="0070C0"/>
                </a:solidFill>
              </a:rPr>
              <a:t>?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cxnSp>
        <p:nvCxnSpPr>
          <p:cNvPr id="24" name="직선 화살표 연결선 23"/>
          <p:cNvCxnSpPr>
            <a:endCxn id="20" idx="3"/>
          </p:cNvCxnSpPr>
          <p:nvPr/>
        </p:nvCxnSpPr>
        <p:spPr>
          <a:xfrm flipV="1">
            <a:off x="8263830" y="2410127"/>
            <a:ext cx="265587" cy="1544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246781" y="2808077"/>
            <a:ext cx="165768" cy="2693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9516" y="4803727"/>
            <a:ext cx="1612105" cy="24761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29" y="5136529"/>
            <a:ext cx="4748354" cy="7093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65438" y="5733985"/>
            <a:ext cx="2523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 smtClean="0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            + </a:t>
            </a:r>
            <a:r>
              <a:rPr lang="ko-KR" altLang="en-US" sz="1000" b="1" smtClean="0">
                <a:solidFill>
                  <a:srgbClr val="C00000"/>
                </a:solidFill>
              </a:rPr>
              <a:t>데이터베이스 </a:t>
            </a:r>
            <a:r>
              <a:rPr lang="en-US" altLang="ko-KR" sz="1000" b="1" smtClean="0">
                <a:solidFill>
                  <a:srgbClr val="C00000"/>
                </a:solidFill>
              </a:rPr>
              <a:t>Mapping </a:t>
            </a:r>
            <a:r>
              <a:rPr lang="ko-KR" altLang="en-US" sz="1000" b="1" smtClean="0">
                <a:solidFill>
                  <a:srgbClr val="C00000"/>
                </a:solidFill>
              </a:rPr>
              <a:t>지식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318" y="638504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SRP </a:t>
            </a:r>
            <a:r>
              <a:rPr lang="ko-KR" altLang="en-US" sz="1200" b="1" smtClean="0">
                <a:solidFill>
                  <a:srgbClr val="C00000"/>
                </a:solidFill>
              </a:rPr>
              <a:t>준수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80964" y="6320337"/>
            <a:ext cx="400642" cy="406414"/>
            <a:chOff x="5956197" y="5502017"/>
            <a:chExt cx="400642" cy="406414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6447279" y="149636"/>
            <a:ext cx="489852" cy="500995"/>
            <a:chOff x="6447279" y="149636"/>
            <a:chExt cx="489852" cy="500995"/>
          </a:xfrm>
        </p:grpSpPr>
        <p:sp>
          <p:nvSpPr>
            <p:cNvPr id="41" name="타원 40"/>
            <p:cNvSpPr/>
            <p:nvPr/>
          </p:nvSpPr>
          <p:spPr>
            <a:xfrm>
              <a:off x="6447279" y="149636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92471" y="230856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UI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endCxn id="29" idx="0"/>
          </p:cNvCxnSpPr>
          <p:nvPr/>
        </p:nvCxnSpPr>
        <p:spPr>
          <a:xfrm flipH="1">
            <a:off x="2705569" y="2108477"/>
            <a:ext cx="2403534" cy="26952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849751" y="4120793"/>
            <a:ext cx="489852" cy="500995"/>
            <a:chOff x="4313562" y="4025414"/>
            <a:chExt cx="489852" cy="500995"/>
          </a:xfrm>
        </p:grpSpPr>
        <p:sp>
          <p:nvSpPr>
            <p:cNvPr id="49" name="타원 48"/>
            <p:cNvSpPr/>
            <p:nvPr/>
          </p:nvSpPr>
          <p:spPr>
            <a:xfrm>
              <a:off x="4313562" y="4025414"/>
              <a:ext cx="489852" cy="5009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4289" y="4106634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smtClean="0">
                  <a:solidFill>
                    <a:schemeClr val="bg1"/>
                  </a:solidFill>
                </a:rPr>
                <a:t>DB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13317" y="5733985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Entity = </a:t>
            </a:r>
            <a:r>
              <a:rPr lang="ko-KR" altLang="en-US" sz="1000" b="1">
                <a:solidFill>
                  <a:srgbClr val="C00000"/>
                </a:solidFill>
              </a:rPr>
              <a:t>도메인 지식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rgbClr val="C00000"/>
                </a:solidFill>
              </a:rPr>
              <a:t>Map = </a:t>
            </a:r>
            <a:r>
              <a:rPr lang="ko-KR" altLang="en-US" sz="1000" b="1">
                <a:solidFill>
                  <a:srgbClr val="C00000"/>
                </a:solidFill>
              </a:rPr>
              <a:t>데이터베이스 </a:t>
            </a:r>
            <a:r>
              <a:rPr lang="en-US" altLang="ko-KR" sz="1000" b="1">
                <a:solidFill>
                  <a:srgbClr val="C00000"/>
                </a:solidFill>
              </a:rPr>
              <a:t>Mapping </a:t>
            </a:r>
            <a:r>
              <a:rPr lang="ko-KR" altLang="en-US" sz="1000" b="1">
                <a:solidFill>
                  <a:srgbClr val="C00000"/>
                </a:solidFill>
              </a:rPr>
              <a:t>지식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270" y="4295016"/>
            <a:ext cx="1152449" cy="78252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4555" y="4295016"/>
            <a:ext cx="833755" cy="75829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672076" y="4592788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smtClean="0"/>
              <a:t>Vs.</a:t>
            </a:r>
            <a:endParaRPr lang="ko-KR" altLang="en-US" sz="1050" b="1" i="1"/>
          </a:p>
        </p:txBody>
      </p:sp>
      <p:sp>
        <p:nvSpPr>
          <p:cNvPr id="58" name="TextBox 57"/>
          <p:cNvSpPr txBox="1"/>
          <p:nvPr/>
        </p:nvSpPr>
        <p:spPr>
          <a:xfrm>
            <a:off x="3491619" y="4066197"/>
            <a:ext cx="476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3987461" y="4066197"/>
            <a:ext cx="861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Value Object</a:t>
            </a:r>
            <a:endParaRPr lang="ko-KR" altLang="en-US" sz="900"/>
          </a:p>
        </p:txBody>
      </p:sp>
      <p:sp>
        <p:nvSpPr>
          <p:cNvPr id="60" name="TextBox 59"/>
          <p:cNvSpPr txBox="1"/>
          <p:nvPr/>
        </p:nvSpPr>
        <p:spPr>
          <a:xfrm>
            <a:off x="4890983" y="4066197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/>
              <a:t>Entity(+ Value Object)</a:t>
            </a:r>
            <a:endParaRPr lang="ko-KR" altLang="en-US" sz="900"/>
          </a:p>
        </p:txBody>
      </p:sp>
      <p:grpSp>
        <p:nvGrpSpPr>
          <p:cNvPr id="61" name="그룹 60"/>
          <p:cNvGrpSpPr/>
          <p:nvPr/>
        </p:nvGrpSpPr>
        <p:grpSpPr>
          <a:xfrm>
            <a:off x="4160144" y="3993906"/>
            <a:ext cx="400642" cy="406414"/>
            <a:chOff x="5956197" y="5502017"/>
            <a:chExt cx="400642" cy="406414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5956197" y="5502017"/>
              <a:ext cx="400641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56197" y="5502017"/>
              <a:ext cx="400642" cy="40641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2169" y="4487066"/>
            <a:ext cx="2763674" cy="1155306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5712673"/>
            <a:ext cx="2091935" cy="101407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094" y="4054913"/>
            <a:ext cx="2187991" cy="315099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6657046" y="466131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1.</a:t>
            </a:r>
            <a:endParaRPr lang="ko-KR" altLang="en-US" sz="1100" b="1"/>
          </a:p>
        </p:txBody>
      </p:sp>
      <p:sp>
        <p:nvSpPr>
          <p:cNvPr id="77" name="타원 76"/>
          <p:cNvSpPr/>
          <p:nvPr/>
        </p:nvSpPr>
        <p:spPr>
          <a:xfrm>
            <a:off x="6657046" y="5893242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2.</a:t>
            </a:r>
            <a:endParaRPr lang="ko-KR" altLang="en-US" sz="1100" b="1"/>
          </a:p>
        </p:txBody>
      </p:sp>
      <p:sp>
        <p:nvSpPr>
          <p:cNvPr id="78" name="타원 77"/>
          <p:cNvSpPr/>
          <p:nvPr/>
        </p:nvSpPr>
        <p:spPr>
          <a:xfrm>
            <a:off x="9908927" y="4725828"/>
            <a:ext cx="413239" cy="40340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3.</a:t>
            </a:r>
            <a:endParaRPr lang="ko-KR" altLang="en-US" sz="1100" b="1"/>
          </a:p>
        </p:txBody>
      </p:sp>
      <p:cxnSp>
        <p:nvCxnSpPr>
          <p:cNvPr id="53" name="직선 연결선 52"/>
          <p:cNvCxnSpPr/>
          <p:nvPr/>
        </p:nvCxnSpPr>
        <p:spPr>
          <a:xfrm>
            <a:off x="8301020" y="3527546"/>
            <a:ext cx="84328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450191" y="2305392"/>
            <a:ext cx="6847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8" y="367797"/>
            <a:ext cx="7535270" cy="612240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0800000">
            <a:off x="5243812" y="1276977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2148" y="1050766"/>
            <a:ext cx="5896853" cy="77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ko-KR" altLang="en-US" sz="1400" b="1" dirty="0" smtClean="0"/>
              <a:t>public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Money</a:t>
            </a:r>
            <a:r>
              <a:rPr lang="ko-KR" altLang="en-US" sz="1400" b="1" dirty="0" smtClean="0"/>
              <a:t> MoneyInTransaction =&gt;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endParaRPr lang="en-US" altLang="ko-KR" sz="1400" b="1" dirty="0" smtClean="0">
              <a:solidFill>
                <a:srgbClr val="00B050"/>
              </a:solidFill>
            </a:endParaRP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		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.MoneyInTransaction</a:t>
            </a:r>
            <a:r>
              <a:rPr lang="en-US" altLang="ko-KR" sz="1400" b="1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2148" y="3601274"/>
            <a:ext cx="5896853" cy="772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1400" b="1" dirty="0" smtClean="0"/>
              <a:t>p</a:t>
            </a:r>
            <a:r>
              <a:rPr lang="en-US" altLang="ko-KR" sz="1400" b="1" dirty="0" smtClean="0"/>
              <a:t>p</a:t>
            </a:r>
            <a:r>
              <a:rPr lang="ko-KR" altLang="en-US" sz="1400" b="1" dirty="0" smtClean="0"/>
              <a:t>ublic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Money</a:t>
            </a:r>
            <a:r>
              <a:rPr lang="ko-KR" altLang="en-US" sz="1400" b="1" dirty="0" smtClean="0"/>
              <a:t> MoneyInside =&gt;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.MoneyInside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	</a:t>
            </a:r>
            <a:r>
              <a:rPr lang="ko-KR" altLang="en-US" sz="1400" b="1" dirty="0" smtClean="0"/>
              <a:t>+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_snackMachine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.MoneyInTransaction</a:t>
            </a:r>
            <a:r>
              <a:rPr lang="ko-KR" altLang="en-US" sz="1400" b="1" dirty="0" smtClean="0"/>
              <a:t>;</a:t>
            </a:r>
            <a:endParaRPr lang="ko-KR" altLang="en-US" sz="1400" b="1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243812" y="3826750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5354" y="5217842"/>
            <a:ext cx="4643647" cy="772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400" dirty="0" smtClean="0"/>
              <a:t>{Binding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MoneyInside</a:t>
            </a:r>
            <a:r>
              <a:rPr lang="en-US" altLang="ko-KR" sz="1400" b="1" dirty="0" err="1" smtClean="0"/>
              <a:t>.TwentyDollarCount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385180" y="5443318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603005" y="3430510"/>
            <a:ext cx="939013" cy="321580"/>
          </a:xfrm>
          <a:prstGeom prst="rightArrow">
            <a:avLst>
              <a:gd name="adj1" fmla="val 7777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2999" y="3306348"/>
            <a:ext cx="2583197" cy="569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400" dirty="0" smtClean="0"/>
              <a:t>        public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string </a:t>
            </a:r>
            <a:r>
              <a:rPr lang="en-US" altLang="ko-KR" sz="1400" dirty="0" smtClean="0"/>
              <a:t>Message</a:t>
            </a:r>
            <a:endParaRPr lang="ko-KR" altLang="en-US" sz="1400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10408444" y="1700213"/>
            <a:ext cx="521494" cy="2051877"/>
          </a:xfrm>
          <a:prstGeom prst="upDownArrow">
            <a:avLst>
              <a:gd name="adj1" fmla="val 69178"/>
              <a:gd name="adj2" fmla="val 582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60991" y="2474213"/>
            <a:ext cx="2694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Value Object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노출되어 있다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.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9772649" y="231482"/>
            <a:ext cx="578644" cy="968901"/>
          </a:xfrm>
          <a:prstGeom prst="downArrow">
            <a:avLst>
              <a:gd name="adj1" fmla="val 6728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25180" y="3692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Entity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142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Hyungho.Ko</cp:lastModifiedBy>
  <cp:revision>26</cp:revision>
  <dcterms:created xsi:type="dcterms:W3CDTF">2021-01-08T00:39:59Z</dcterms:created>
  <dcterms:modified xsi:type="dcterms:W3CDTF">2021-01-30T14:10:56Z</dcterms:modified>
</cp:coreProperties>
</file>