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4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6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3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1FC9-8119-4CED-9312-964D826BDA31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DB07-505C-4E50-8D51-1481E492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0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구부러진 연결선 54"/>
          <p:cNvCxnSpPr>
            <a:stCxn id="30" idx="3"/>
            <a:endCxn id="31" idx="1"/>
          </p:cNvCxnSpPr>
          <p:nvPr/>
        </p:nvCxnSpPr>
        <p:spPr>
          <a:xfrm flipV="1">
            <a:off x="4874658" y="2169041"/>
            <a:ext cx="1724229" cy="1677089"/>
          </a:xfrm>
          <a:prstGeom prst="curvedConnector3">
            <a:avLst>
              <a:gd name="adj1" fmla="val 59179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656787" y="2764326"/>
            <a:ext cx="497828" cy="4800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16200000">
            <a:off x="7476825" y="2617294"/>
            <a:ext cx="1165068" cy="710477"/>
          </a:xfrm>
          <a:prstGeom prst="rightArrow">
            <a:avLst>
              <a:gd name="adj1" fmla="val 7723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030594" y="2642085"/>
            <a:ext cx="2360660" cy="710477"/>
          </a:xfrm>
          <a:prstGeom prst="rightArrow">
            <a:avLst>
              <a:gd name="adj1" fmla="val 7723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42982" y="3555067"/>
            <a:ext cx="24482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835223" y="3555067"/>
            <a:ext cx="24482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051247" y="3339043"/>
            <a:ext cx="1944216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051247" y="2618963"/>
            <a:ext cx="1944216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51247" y="3132891"/>
            <a:ext cx="1944216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939775" y="2556827"/>
            <a:ext cx="239168" cy="509071"/>
            <a:chOff x="6138192" y="1177097"/>
            <a:chExt cx="239168" cy="509071"/>
          </a:xfrm>
        </p:grpSpPr>
        <p:sp>
          <p:nvSpPr>
            <p:cNvPr id="15" name="TextBox 14"/>
            <p:cNvSpPr txBox="1"/>
            <p:nvPr/>
          </p:nvSpPr>
          <p:spPr>
            <a:xfrm>
              <a:off x="6138192" y="1262355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.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8192" y="117709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.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8192" y="1347614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.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16200000">
            <a:off x="3243686" y="2736602"/>
            <a:ext cx="239168" cy="509071"/>
            <a:chOff x="6138192" y="1177097"/>
            <a:chExt cx="239168" cy="509071"/>
          </a:xfrm>
        </p:grpSpPr>
        <p:sp>
          <p:nvSpPr>
            <p:cNvPr id="19" name="TextBox 18"/>
            <p:cNvSpPr txBox="1"/>
            <p:nvPr/>
          </p:nvSpPr>
          <p:spPr>
            <a:xfrm>
              <a:off x="6138192" y="1262355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.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8192" y="1177097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.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8192" y="1347614"/>
              <a:ext cx="239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.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91957" y="2843434"/>
            <a:ext cx="42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C00000"/>
                </a:solidFill>
              </a:rPr>
              <a:t>Vs.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417" y="39593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프로젝트</a:t>
            </a:r>
            <a:endParaRPr lang="ko-KR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610971" y="39593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프로젝트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15790" y="24565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스프린트</a:t>
            </a:r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7132367" y="2491718"/>
            <a:ext cx="287782" cy="959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2215" y="345394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라이프사이클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4382215" y="3707630"/>
            <a:ext cx="492443" cy="27699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시간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8887" y="2030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시간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6839802" y="2314219"/>
            <a:ext cx="10614" cy="1247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7902" y="343021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라이프사이클</a:t>
            </a:r>
            <a:endParaRPr lang="ko-KR" altLang="en-US" sz="1050" dirty="0"/>
          </a:p>
        </p:txBody>
      </p:sp>
      <p:sp>
        <p:nvSpPr>
          <p:cNvPr id="34" name="타원 33"/>
          <p:cNvSpPr/>
          <p:nvPr/>
        </p:nvSpPr>
        <p:spPr>
          <a:xfrm>
            <a:off x="8875559" y="2507529"/>
            <a:ext cx="230928" cy="2331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179962" y="3641336"/>
            <a:ext cx="1954785" cy="230832"/>
            <a:chOff x="632516" y="2360464"/>
            <a:chExt cx="1954785" cy="230832"/>
          </a:xfrm>
        </p:grpSpPr>
        <p:sp>
          <p:nvSpPr>
            <p:cNvPr id="36" name="TextBox 35"/>
            <p:cNvSpPr txBox="1"/>
            <p:nvPr/>
          </p:nvSpPr>
          <p:spPr>
            <a:xfrm>
              <a:off x="632516" y="2360464"/>
              <a:ext cx="432000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dirty="0" smtClean="0"/>
                <a:t>분석</a:t>
              </a:r>
              <a:endParaRPr lang="ko-KR" alt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5330" y="2360464"/>
              <a:ext cx="432000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smtClean="0"/>
                <a:t>설계</a:t>
              </a:r>
              <a:endParaRPr lang="ko-KR" alt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5301" y="2360464"/>
              <a:ext cx="432000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dirty="0" smtClean="0"/>
                <a:t>배포</a:t>
              </a:r>
              <a:endParaRPr lang="ko-KR" altLang="en-US" sz="900" dirty="0"/>
            </a:p>
          </p:txBody>
        </p:sp>
        <p:grpSp>
          <p:nvGrpSpPr>
            <p:cNvPr id="39" name="그룹 38"/>
            <p:cNvGrpSpPr/>
            <p:nvPr/>
          </p:nvGrpSpPr>
          <p:grpSpPr>
            <a:xfrm rot="16200000">
              <a:off x="1706659" y="2267511"/>
              <a:ext cx="218331" cy="416738"/>
              <a:chOff x="6148613" y="1223265"/>
              <a:chExt cx="218331" cy="41673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148613" y="1308523"/>
                <a:ext cx="2183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.</a:t>
                </a:r>
                <a:endParaRPr lang="ko-KR" altLang="en-US" sz="1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48613" y="1223265"/>
                <a:ext cx="2183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.</a:t>
                </a:r>
                <a:endParaRPr lang="ko-KR" altLang="en-US" sz="1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48614" y="1393782"/>
                <a:ext cx="2183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.</a:t>
                </a:r>
                <a:endParaRPr lang="ko-KR" altLang="en-US" sz="1000" b="1" dirty="0"/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7081967" y="3644098"/>
            <a:ext cx="1954785" cy="230832"/>
            <a:chOff x="632516" y="2360464"/>
            <a:chExt cx="1954785" cy="230832"/>
          </a:xfrm>
        </p:grpSpPr>
        <p:sp>
          <p:nvSpPr>
            <p:cNvPr id="44" name="TextBox 43"/>
            <p:cNvSpPr txBox="1"/>
            <p:nvPr/>
          </p:nvSpPr>
          <p:spPr>
            <a:xfrm>
              <a:off x="632516" y="2360464"/>
              <a:ext cx="432000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dirty="0" smtClean="0"/>
                <a:t>분석</a:t>
              </a:r>
              <a:endParaRPr lang="ko-KR" alt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25330" y="2360464"/>
              <a:ext cx="432000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smtClean="0"/>
                <a:t>설계</a:t>
              </a:r>
              <a:endParaRPr lang="ko-KR" altLang="en-US" sz="9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55301" y="2360464"/>
              <a:ext cx="432000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ko-KR" altLang="en-US" sz="900" dirty="0" smtClean="0"/>
                <a:t>배포</a:t>
              </a:r>
              <a:endParaRPr lang="ko-KR" altLang="en-US" sz="900" dirty="0"/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1706659" y="2267511"/>
              <a:ext cx="218331" cy="416738"/>
              <a:chOff x="6148613" y="1223265"/>
              <a:chExt cx="218331" cy="41673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48613" y="1308523"/>
                <a:ext cx="2183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.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48613" y="1223265"/>
                <a:ext cx="2183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.</a:t>
                </a:r>
                <a:endParaRPr lang="ko-KR" altLang="en-US" sz="1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148614" y="1393782"/>
                <a:ext cx="2183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.</a:t>
                </a:r>
                <a:endParaRPr lang="ko-KR" altLang="en-US" sz="1000" b="1" dirty="0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4665" y="1917388"/>
            <a:ext cx="1492716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MVP</a:t>
            </a:r>
          </a:p>
          <a:p>
            <a:pPr algn="ctr"/>
            <a:r>
              <a:rPr lang="en-US" altLang="ko-KR" sz="900" dirty="0">
                <a:solidFill>
                  <a:srgbClr val="0070C0"/>
                </a:solidFill>
              </a:rPr>
              <a:t>Minimum Viable </a:t>
            </a:r>
            <a:r>
              <a:rPr lang="en-US" altLang="ko-KR" sz="900" dirty="0" smtClean="0">
                <a:solidFill>
                  <a:srgbClr val="0070C0"/>
                </a:solidFill>
              </a:rPr>
              <a:t>Product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0070C0"/>
                </a:solidFill>
              </a:rPr>
              <a:t>N</a:t>
            </a:r>
            <a:r>
              <a:rPr lang="ko-KR" altLang="en-US" sz="1050" dirty="0">
                <a:solidFill>
                  <a:srgbClr val="0070C0"/>
                </a:solidFill>
              </a:rPr>
              <a:t>번 </a:t>
            </a:r>
            <a:r>
              <a:rPr lang="ko-KR" altLang="en-US" sz="1050" dirty="0" smtClean="0">
                <a:solidFill>
                  <a:srgbClr val="0070C0"/>
                </a:solidFill>
              </a:rPr>
              <a:t>배포</a:t>
            </a:r>
            <a:endParaRPr lang="en-US" altLang="ko-KR" sz="1050" dirty="0">
              <a:solidFill>
                <a:srgbClr val="0070C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47292" y="2618963"/>
            <a:ext cx="287782" cy="783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51141" y="2618963"/>
            <a:ext cx="287782" cy="783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74856" y="2618963"/>
            <a:ext cx="287782" cy="783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2020-06-15T06:27:23Z</dcterms:created>
  <dcterms:modified xsi:type="dcterms:W3CDTF">2020-06-15T07:40:24Z</dcterms:modified>
</cp:coreProperties>
</file>