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282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E82-29C9-4456-AF8C-E976D11A4CBE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B6C-391E-45FA-8B1B-D0036AAF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E82-29C9-4456-AF8C-E976D11A4CBE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B6C-391E-45FA-8B1B-D0036AAF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E82-29C9-4456-AF8C-E976D11A4CBE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B6C-391E-45FA-8B1B-D0036AAF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9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E82-29C9-4456-AF8C-E976D11A4CBE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B6C-391E-45FA-8B1B-D0036AAF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9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E82-29C9-4456-AF8C-E976D11A4CBE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B6C-391E-45FA-8B1B-D0036AAF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00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E82-29C9-4456-AF8C-E976D11A4CBE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B6C-391E-45FA-8B1B-D0036AAF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5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E82-29C9-4456-AF8C-E976D11A4CBE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B6C-391E-45FA-8B1B-D0036AAF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6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E82-29C9-4456-AF8C-E976D11A4CBE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B6C-391E-45FA-8B1B-D0036AAF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E82-29C9-4456-AF8C-E976D11A4CBE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B6C-391E-45FA-8B1B-D0036AAF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36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E82-29C9-4456-AF8C-E976D11A4CBE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B6C-391E-45FA-8B1B-D0036AAF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1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E82-29C9-4456-AF8C-E976D11A4CBE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4B6C-391E-45FA-8B1B-D0036AAF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5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0BE82-29C9-4456-AF8C-E976D11A4CBE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64B6C-391E-45FA-8B1B-D0036AAF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47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82273" y="167952"/>
            <a:ext cx="11227454" cy="6522097"/>
            <a:chOff x="177146" y="209550"/>
            <a:chExt cx="11227454" cy="652209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146" y="209550"/>
              <a:ext cx="11227454" cy="6522097"/>
            </a:xfrm>
            <a:prstGeom prst="rect">
              <a:avLst/>
            </a:prstGeom>
          </p:spPr>
        </p:pic>
        <p:cxnSp>
          <p:nvCxnSpPr>
            <p:cNvPr id="6" name="직선 연결선 5"/>
            <p:cNvCxnSpPr/>
            <p:nvPr/>
          </p:nvCxnSpPr>
          <p:spPr>
            <a:xfrm>
              <a:off x="4013200" y="1743075"/>
              <a:ext cx="8763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6921500" y="1743075"/>
              <a:ext cx="8763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9855200" y="1743075"/>
              <a:ext cx="8763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749550" y="5346700"/>
              <a:ext cx="457200" cy="43815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749550" y="6039173"/>
              <a:ext cx="457200" cy="43815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9" idx="4"/>
              <a:endCxn id="10" idx="0"/>
            </p:cNvCxnSpPr>
            <p:nvPr/>
          </p:nvCxnSpPr>
          <p:spPr>
            <a:xfrm>
              <a:off x="2978150" y="5784850"/>
              <a:ext cx="0" cy="254323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58950" y="5758123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rgbClr val="FFFF00"/>
                  </a:solidFill>
                </a:rPr>
                <a:t>Immutable</a:t>
              </a:r>
              <a:endParaRPr lang="ko-KR" altLang="en-US" sz="14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2782074" y="2536825"/>
              <a:ext cx="8763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31950" y="2611197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rgbClr val="FFFF00"/>
                  </a:solidFill>
                </a:rPr>
                <a:t>Immutable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11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Hyungho.Ko</dc:creator>
  <cp:lastModifiedBy>Hyungho.Ko</cp:lastModifiedBy>
  <cp:revision>2</cp:revision>
  <dcterms:created xsi:type="dcterms:W3CDTF">2020-10-24T06:22:00Z</dcterms:created>
  <dcterms:modified xsi:type="dcterms:W3CDTF">2020-10-24T06:22:59Z</dcterms:modified>
</cp:coreProperties>
</file>