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5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8FA9-73A0-4DC2-8E55-544D0BD59538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597-E3A4-4DB3-A488-FB057F22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04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8FA9-73A0-4DC2-8E55-544D0BD59538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597-E3A4-4DB3-A488-FB057F22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03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8FA9-73A0-4DC2-8E55-544D0BD59538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597-E3A4-4DB3-A488-FB057F22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59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8FA9-73A0-4DC2-8E55-544D0BD59538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597-E3A4-4DB3-A488-FB057F22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37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8FA9-73A0-4DC2-8E55-544D0BD59538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597-E3A4-4DB3-A488-FB057F22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5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8FA9-73A0-4DC2-8E55-544D0BD59538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597-E3A4-4DB3-A488-FB057F22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30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8FA9-73A0-4DC2-8E55-544D0BD59538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597-E3A4-4DB3-A488-FB057F22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12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8FA9-73A0-4DC2-8E55-544D0BD59538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597-E3A4-4DB3-A488-FB057F22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64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8FA9-73A0-4DC2-8E55-544D0BD59538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597-E3A4-4DB3-A488-FB057F22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50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8FA9-73A0-4DC2-8E55-544D0BD59538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597-E3A4-4DB3-A488-FB057F22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54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8FA9-73A0-4DC2-8E55-544D0BD59538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597-E3A4-4DB3-A488-FB057F22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65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F8FA9-73A0-4DC2-8E55-544D0BD59538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1597-E3A4-4DB3-A488-FB057F22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85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232031" y="1521069"/>
            <a:ext cx="3727939" cy="3640015"/>
            <a:chOff x="4088423" y="1521069"/>
            <a:chExt cx="3727939" cy="3640015"/>
          </a:xfrm>
        </p:grpSpPr>
        <p:sp>
          <p:nvSpPr>
            <p:cNvPr id="5" name="타원 4"/>
            <p:cNvSpPr/>
            <p:nvPr/>
          </p:nvSpPr>
          <p:spPr>
            <a:xfrm>
              <a:off x="4088423" y="1521069"/>
              <a:ext cx="3727939" cy="3640015"/>
            </a:xfrm>
            <a:prstGeom prst="ellips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965584" y="2004701"/>
              <a:ext cx="334738" cy="2539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00322" y="1635369"/>
              <a:ext cx="1304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mtClean="0">
                  <a:solidFill>
                    <a:srgbClr val="C00000"/>
                  </a:solidFill>
                </a:rPr>
                <a:t>Statement</a:t>
              </a:r>
              <a:endParaRPr lang="ko-KR" altLang="en-US" b="1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11883" y="2004701"/>
              <a:ext cx="208101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smtClean="0">
                  <a:solidFill>
                    <a:srgbClr val="C00000"/>
                  </a:solidFill>
                </a:rPr>
                <a:t>void</a:t>
              </a:r>
              <a:r>
                <a:rPr lang="en-US" altLang="ko-KR" sz="1050" smtClean="0"/>
                <a:t> DoSomething(int x, int y);</a:t>
              </a:r>
              <a:endParaRPr lang="ko-KR" altLang="en-US" sz="1050"/>
            </a:p>
          </p:txBody>
        </p:sp>
        <p:sp>
          <p:nvSpPr>
            <p:cNvPr id="9" name="타원 8"/>
            <p:cNvSpPr/>
            <p:nvPr/>
          </p:nvSpPr>
          <p:spPr>
            <a:xfrm>
              <a:off x="4790299" y="2627949"/>
              <a:ext cx="2324186" cy="2269370"/>
            </a:xfrm>
            <a:prstGeom prst="ellipse">
              <a:avLst/>
            </a:prstGeom>
            <a:ln w="38100"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73136" y="2926915"/>
              <a:ext cx="1358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mtClean="0">
                  <a:solidFill>
                    <a:srgbClr val="0070C0"/>
                  </a:solidFill>
                </a:rPr>
                <a:t>Expression</a:t>
              </a:r>
              <a:endParaRPr lang="ko-KR" altLang="en-US" b="1">
                <a:solidFill>
                  <a:srgbClr val="0070C0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965584" y="3296247"/>
              <a:ext cx="334738" cy="2539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65584" y="3296247"/>
              <a:ext cx="197361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smtClean="0">
                  <a:solidFill>
                    <a:srgbClr val="0070C0"/>
                  </a:solidFill>
                </a:rPr>
                <a:t>int</a:t>
              </a:r>
              <a:r>
                <a:rPr lang="en-US" altLang="ko-KR" sz="1050" smtClean="0"/>
                <a:t> DoSomething(int x, int y);</a:t>
              </a:r>
              <a:endParaRPr lang="ko-KR" alt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72107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41469" y="1893399"/>
            <a:ext cx="1182285" cy="539552"/>
          </a:xfrm>
          <a:prstGeom prst="rect">
            <a:avLst/>
          </a:prstGeom>
          <a:solidFill>
            <a:srgbClr val="FFF5D9"/>
          </a:solidFill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rgbClr val="0070C0"/>
                </a:solidFill>
              </a:rPr>
              <a:t>int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39076" y="1893399"/>
            <a:ext cx="1182285" cy="539552"/>
          </a:xfrm>
          <a:prstGeom prst="rect">
            <a:avLst/>
          </a:prstGeom>
          <a:solidFill>
            <a:srgbClr val="FFF5D9"/>
          </a:solidFill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rgbClr val="0070C0"/>
                </a:solidFill>
              </a:rPr>
              <a:t>double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26" name="직선 화살표 연결선 25"/>
          <p:cNvCxnSpPr>
            <a:stCxn id="21" idx="3"/>
            <a:endCxn id="33" idx="1"/>
          </p:cNvCxnSpPr>
          <p:nvPr/>
        </p:nvCxnSpPr>
        <p:spPr>
          <a:xfrm flipV="1">
            <a:off x="2504434" y="2163174"/>
            <a:ext cx="853962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779759" y="1633194"/>
                <a:ext cx="3286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sz="2800" b="1" i="1" smtClean="0"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ko-KR" altLang="en-US" sz="2800" b="1">
                  <a:latin typeface="+mn-ea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759" y="1633194"/>
                <a:ext cx="328615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0"/>
          <p:cNvSpPr/>
          <p:nvPr/>
        </p:nvSpPr>
        <p:spPr>
          <a:xfrm>
            <a:off x="1740068" y="1964990"/>
            <a:ext cx="764366" cy="39636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smtClean="0">
                <a:solidFill>
                  <a:srgbClr val="0070C0"/>
                </a:solidFill>
              </a:rPr>
              <a:t>int</a:t>
            </a:r>
            <a:endParaRPr lang="ko-KR" altLang="en-US" sz="1100" b="1" dirty="0">
              <a:solidFill>
                <a:srgbClr val="0070C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358396" y="1964989"/>
            <a:ext cx="764366" cy="39636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smtClean="0">
                <a:solidFill>
                  <a:srgbClr val="0070C0"/>
                </a:solidFill>
              </a:rPr>
              <a:t>double</a:t>
            </a:r>
            <a:endParaRPr lang="ko-KR" altLang="en-US" sz="1100" b="1" dirty="0">
              <a:solidFill>
                <a:srgbClr val="0070C0"/>
              </a:solidFill>
            </a:endParaRPr>
          </a:p>
        </p:txBody>
      </p:sp>
      <p:sp>
        <p:nvSpPr>
          <p:cNvPr id="37" name="위쪽 화살표 36"/>
          <p:cNvSpPr/>
          <p:nvPr/>
        </p:nvSpPr>
        <p:spPr>
          <a:xfrm rot="5400000">
            <a:off x="4003511" y="1984043"/>
            <a:ext cx="339616" cy="353499"/>
          </a:xfrm>
          <a:prstGeom prst="upArrow">
            <a:avLst>
              <a:gd name="adj1" fmla="val 63636"/>
              <a:gd name="adj2" fmla="val 59091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50127" y="2458944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>
                <a:solidFill>
                  <a:srgbClr val="0070C0"/>
                </a:solidFill>
              </a:rPr>
              <a:t>Container</a:t>
            </a:r>
            <a:endParaRPr lang="ko-KR" altLang="en-US" sz="1400" b="1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22708" y="2458944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>
                <a:solidFill>
                  <a:srgbClr val="0070C0"/>
                </a:solidFill>
              </a:rPr>
              <a:t>Container</a:t>
            </a:r>
            <a:endParaRPr lang="ko-KR" altLang="en-US" sz="1400" b="1">
              <a:solidFill>
                <a:srgbClr val="0070C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056215" y="1854232"/>
            <a:ext cx="1182285" cy="539552"/>
          </a:xfrm>
          <a:prstGeom prst="rect">
            <a:avLst/>
          </a:prstGeom>
          <a:solidFill>
            <a:srgbClr val="FFF5D9"/>
          </a:solidFill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rgbClr val="0070C0"/>
                </a:solidFill>
              </a:rPr>
              <a:t>int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354814" y="1925823"/>
            <a:ext cx="764366" cy="39636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smtClean="0">
                <a:solidFill>
                  <a:srgbClr val="0070C0"/>
                </a:solidFill>
              </a:rPr>
              <a:t>int</a:t>
            </a:r>
            <a:endParaRPr lang="ko-KR" altLang="en-US" sz="1100" b="1" dirty="0">
              <a:solidFill>
                <a:srgbClr val="0070C0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967026" y="1854232"/>
            <a:ext cx="1182285" cy="539552"/>
          </a:xfrm>
          <a:prstGeom prst="rect">
            <a:avLst/>
          </a:prstGeom>
          <a:solidFill>
            <a:srgbClr val="FFF5D9"/>
          </a:solidFill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rgbClr val="0070C0"/>
                </a:solidFill>
              </a:rPr>
              <a:t>double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9394505" y="1594027"/>
                <a:ext cx="3286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sz="2800" b="1" i="1" smtClean="0"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ko-KR" altLang="en-US" sz="2800" b="1">
                  <a:latin typeface="+mn-ea"/>
                </a:endParaRPr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4505" y="1594027"/>
                <a:ext cx="328615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위쪽 화살표 48"/>
          <p:cNvSpPr/>
          <p:nvPr/>
        </p:nvSpPr>
        <p:spPr>
          <a:xfrm rot="5400000">
            <a:off x="8119374" y="1944875"/>
            <a:ext cx="339616" cy="353499"/>
          </a:xfrm>
          <a:prstGeom prst="upArrow">
            <a:avLst>
              <a:gd name="adj1" fmla="val 63636"/>
              <a:gd name="adj2" fmla="val 59091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164873" y="2419777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>
                <a:solidFill>
                  <a:srgbClr val="0070C0"/>
                </a:solidFill>
              </a:rPr>
              <a:t>Container</a:t>
            </a:r>
            <a:endParaRPr lang="ko-KR" altLang="en-US" sz="1400" b="1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050658" y="2419777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>
                <a:solidFill>
                  <a:srgbClr val="0070C0"/>
                </a:solidFill>
              </a:rPr>
              <a:t>Container</a:t>
            </a:r>
            <a:endParaRPr lang="ko-KR" altLang="en-US" sz="1400" b="1">
              <a:solidFill>
                <a:srgbClr val="0070C0"/>
              </a:solidFill>
            </a:endParaRPr>
          </a:p>
        </p:txBody>
      </p:sp>
      <p:cxnSp>
        <p:nvCxnSpPr>
          <p:cNvPr id="47" name="직선 화살표 연결선 46"/>
          <p:cNvCxnSpPr>
            <a:stCxn id="45" idx="3"/>
            <a:endCxn id="46" idx="1"/>
          </p:cNvCxnSpPr>
          <p:nvPr/>
        </p:nvCxnSpPr>
        <p:spPr>
          <a:xfrm>
            <a:off x="9119180" y="2124008"/>
            <a:ext cx="84784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050147" y="2032370"/>
            <a:ext cx="3818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smtClean="0">
                <a:solidFill>
                  <a:srgbClr val="C00000"/>
                </a:solidFill>
              </a:rPr>
              <a:t>Vs.</a:t>
            </a:r>
            <a:endParaRPr lang="ko-KR" altLang="en-US" sz="1100" b="1" i="1">
              <a:solidFill>
                <a:srgbClr val="C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511267" y="844531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/>
              <a:t>Map</a:t>
            </a:r>
            <a:endParaRPr lang="ko-KR" altLang="en-US" sz="2400" b="1"/>
          </a:p>
        </p:txBody>
      </p:sp>
      <p:sp>
        <p:nvSpPr>
          <p:cNvPr id="62" name="TextBox 61"/>
          <p:cNvSpPr txBox="1"/>
          <p:nvPr/>
        </p:nvSpPr>
        <p:spPr>
          <a:xfrm>
            <a:off x="8680212" y="844531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/>
              <a:t>Bind</a:t>
            </a:r>
            <a:endParaRPr lang="ko-KR" altLang="en-US" sz="2400" b="1"/>
          </a:p>
        </p:txBody>
      </p:sp>
      <p:sp>
        <p:nvSpPr>
          <p:cNvPr id="20" name="위쪽 화살표 19"/>
          <p:cNvSpPr/>
          <p:nvPr/>
        </p:nvSpPr>
        <p:spPr>
          <a:xfrm rot="5400000">
            <a:off x="1504628" y="1984042"/>
            <a:ext cx="339616" cy="353499"/>
          </a:xfrm>
          <a:prstGeom prst="upArrow">
            <a:avLst>
              <a:gd name="adj1" fmla="val 63636"/>
              <a:gd name="adj2" fmla="val 59091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1159763" y="3289929"/>
            <a:ext cx="3897221" cy="1983462"/>
            <a:chOff x="1353548" y="4311829"/>
            <a:chExt cx="3897221" cy="1983462"/>
          </a:xfrm>
        </p:grpSpPr>
        <p:sp>
          <p:nvSpPr>
            <p:cNvPr id="66" name="직사각형 65"/>
            <p:cNvSpPr/>
            <p:nvPr/>
          </p:nvSpPr>
          <p:spPr>
            <a:xfrm>
              <a:off x="3165231" y="5757923"/>
              <a:ext cx="430823" cy="53736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353548" y="4311829"/>
              <a:ext cx="3897221" cy="1877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 smtClean="0"/>
                <a:t>double</a:t>
              </a:r>
              <a:r>
                <a:rPr lang="en-US" altLang="ko-KR" sz="1400" dirty="0" smtClean="0"/>
                <a:t> </a:t>
              </a:r>
              <a:r>
                <a:rPr lang="en-US" altLang="ko-KR" sz="2000" b="1" dirty="0" smtClean="0"/>
                <a:t>f</a:t>
              </a:r>
              <a:r>
                <a:rPr lang="en-US" altLang="ko-KR" sz="1400" dirty="0" smtClean="0"/>
                <a:t>(</a:t>
              </a:r>
              <a:r>
                <a:rPr lang="en-US" altLang="ko-KR" sz="1400" b="1" dirty="0" err="1" smtClean="0"/>
                <a:t>int</a:t>
              </a:r>
              <a:r>
                <a:rPr lang="en-US" altLang="ko-KR" sz="1400" dirty="0" smtClean="0"/>
                <a:t> value)</a:t>
              </a:r>
            </a:p>
            <a:p>
              <a:r>
                <a:rPr lang="en-US" altLang="ko-KR" sz="1400" dirty="0" smtClean="0"/>
                <a:t>{</a:t>
              </a:r>
            </a:p>
            <a:p>
              <a:r>
                <a:rPr lang="en-US" altLang="ko-KR" sz="1400" dirty="0" smtClean="0"/>
                <a:t>      …</a:t>
              </a:r>
            </a:p>
            <a:p>
              <a:r>
                <a:rPr lang="en-US" altLang="ko-KR" sz="1400" dirty="0" smtClean="0"/>
                <a:t>}</a:t>
              </a:r>
            </a:p>
            <a:p>
              <a:endParaRPr lang="en-US" altLang="ko-KR" sz="1400" smtClean="0"/>
            </a:p>
            <a:p>
              <a:r>
                <a:rPr lang="en-US" altLang="ko-KR" sz="1400" b="1" smtClean="0">
                  <a:solidFill>
                    <a:srgbClr val="0070C0"/>
                  </a:solidFill>
                </a:rPr>
                <a:t>A&lt;</a:t>
              </a:r>
              <a:r>
                <a:rPr lang="en-US" altLang="ko-KR" sz="1400" smtClean="0"/>
                <a:t>int</a:t>
              </a:r>
              <a:r>
                <a:rPr lang="en-US" altLang="ko-KR" sz="1400" b="1" smtClean="0">
                  <a:solidFill>
                    <a:srgbClr val="0070C0"/>
                  </a:solidFill>
                </a:rPr>
                <a:t>&gt;</a:t>
              </a:r>
              <a:r>
                <a:rPr lang="en-US" altLang="ko-KR" sz="1400" smtClean="0"/>
                <a:t> xyz = …;</a:t>
              </a:r>
              <a:endParaRPr lang="en-US" altLang="ko-KR" sz="1400" dirty="0"/>
            </a:p>
            <a:p>
              <a:r>
                <a:rPr lang="en-US" altLang="ko-KR" sz="1400" b="1" smtClean="0">
                  <a:solidFill>
                    <a:srgbClr val="0070C0"/>
                  </a:solidFill>
                </a:rPr>
                <a:t>A&lt;</a:t>
              </a:r>
              <a:r>
                <a:rPr lang="en-US" altLang="ko-KR" sz="1400" smtClean="0"/>
                <a:t>double</a:t>
              </a:r>
              <a:r>
                <a:rPr lang="en-US" altLang="ko-KR" sz="1400" b="1" smtClean="0">
                  <a:solidFill>
                    <a:srgbClr val="0070C0"/>
                  </a:solidFill>
                </a:rPr>
                <a:t>&gt;</a:t>
              </a:r>
              <a:r>
                <a:rPr lang="en-US" altLang="ko-KR" sz="1400" smtClean="0"/>
                <a:t> ret = xyz.</a:t>
              </a:r>
              <a:r>
                <a:rPr lang="en-US" altLang="ko-KR" sz="1400" b="1" smtClean="0">
                  <a:solidFill>
                    <a:srgbClr val="C00000"/>
                  </a:solidFill>
                </a:rPr>
                <a:t>Map</a:t>
              </a:r>
              <a:r>
                <a:rPr lang="en-US" altLang="ko-KR" sz="1400" smtClean="0"/>
                <a:t>(value </a:t>
              </a:r>
              <a:r>
                <a:rPr lang="en-US" altLang="ko-KR" sz="1400" dirty="0" smtClean="0"/>
                <a:t>=&gt;</a:t>
              </a:r>
              <a:r>
                <a:rPr lang="en-US" altLang="ko-KR" sz="1600" dirty="0" smtClean="0"/>
                <a:t> </a:t>
              </a:r>
              <a:r>
                <a:rPr lang="en-US" altLang="ko-KR" sz="1600" b="1" dirty="0" smtClean="0"/>
                <a:t>f</a:t>
              </a:r>
              <a:r>
                <a:rPr lang="en-US" altLang="ko-KR" sz="1400" dirty="0" smtClean="0"/>
                <a:t>(value));</a:t>
              </a:r>
              <a:endParaRPr lang="ko-KR" altLang="en-US" sz="1600" dirty="0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7452306" y="3289929"/>
            <a:ext cx="3884397" cy="1983462"/>
            <a:chOff x="6947645" y="4311829"/>
            <a:chExt cx="3884397" cy="1983462"/>
          </a:xfrm>
        </p:grpSpPr>
        <p:sp>
          <p:nvSpPr>
            <p:cNvPr id="67" name="직사각형 66"/>
            <p:cNvSpPr/>
            <p:nvPr/>
          </p:nvSpPr>
          <p:spPr>
            <a:xfrm>
              <a:off x="8773251" y="5757923"/>
              <a:ext cx="430823" cy="53736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947645" y="4311829"/>
              <a:ext cx="3884397" cy="1877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smtClean="0">
                  <a:solidFill>
                    <a:srgbClr val="0070C0"/>
                  </a:solidFill>
                </a:rPr>
                <a:t>A&lt;</a:t>
              </a:r>
              <a:r>
                <a:rPr lang="en-US" altLang="ko-KR" sz="1400" b="1" smtClean="0"/>
                <a:t>double</a:t>
              </a:r>
              <a:r>
                <a:rPr lang="en-US" altLang="ko-KR" sz="1400" b="1" dirty="0" smtClean="0">
                  <a:solidFill>
                    <a:srgbClr val="0070C0"/>
                  </a:solidFill>
                </a:rPr>
                <a:t>&gt;</a:t>
              </a:r>
              <a:r>
                <a:rPr lang="en-US" altLang="ko-KR" sz="1400" dirty="0" smtClean="0"/>
                <a:t> </a:t>
              </a:r>
              <a:r>
                <a:rPr lang="en-US" altLang="ko-KR" sz="2000" b="1" dirty="0" smtClean="0"/>
                <a:t>f</a:t>
              </a:r>
              <a:r>
                <a:rPr lang="en-US" altLang="ko-KR" sz="1400" dirty="0" smtClean="0"/>
                <a:t>(</a:t>
              </a:r>
              <a:r>
                <a:rPr lang="en-US" altLang="ko-KR" sz="1400" b="1" dirty="0" err="1" smtClean="0"/>
                <a:t>int</a:t>
              </a:r>
              <a:r>
                <a:rPr lang="en-US" altLang="ko-KR" sz="1400" dirty="0" smtClean="0"/>
                <a:t> value)</a:t>
              </a:r>
            </a:p>
            <a:p>
              <a:r>
                <a:rPr lang="en-US" altLang="ko-KR" sz="1400" dirty="0" smtClean="0"/>
                <a:t>{</a:t>
              </a:r>
            </a:p>
            <a:p>
              <a:r>
                <a:rPr lang="en-US" altLang="ko-KR" sz="1400" dirty="0" smtClean="0"/>
                <a:t>      …</a:t>
              </a:r>
            </a:p>
            <a:p>
              <a:r>
                <a:rPr lang="en-US" altLang="ko-KR" sz="1400" dirty="0" smtClean="0"/>
                <a:t>}</a:t>
              </a:r>
            </a:p>
            <a:p>
              <a:endParaRPr lang="en-US" altLang="ko-KR" sz="1400" smtClean="0"/>
            </a:p>
            <a:p>
              <a:r>
                <a:rPr lang="en-US" altLang="ko-KR" sz="1400" b="1" smtClean="0">
                  <a:solidFill>
                    <a:srgbClr val="0070C0"/>
                  </a:solidFill>
                </a:rPr>
                <a:t>A&lt;</a:t>
              </a:r>
              <a:r>
                <a:rPr lang="en-US" altLang="ko-KR" sz="1400" smtClean="0"/>
                <a:t>int</a:t>
              </a:r>
              <a:r>
                <a:rPr lang="en-US" altLang="ko-KR" sz="1400" b="1" smtClean="0">
                  <a:solidFill>
                    <a:srgbClr val="0070C0"/>
                  </a:solidFill>
                </a:rPr>
                <a:t>&gt;</a:t>
              </a:r>
              <a:r>
                <a:rPr lang="en-US" altLang="ko-KR" sz="1400" smtClean="0"/>
                <a:t> xzy = …;</a:t>
              </a:r>
              <a:endParaRPr lang="en-US" altLang="ko-KR" sz="1400" dirty="0"/>
            </a:p>
            <a:p>
              <a:r>
                <a:rPr lang="en-US" altLang="ko-KR" sz="1400" b="1" smtClean="0">
                  <a:solidFill>
                    <a:srgbClr val="0070C0"/>
                  </a:solidFill>
                </a:rPr>
                <a:t>A&lt;</a:t>
              </a:r>
              <a:r>
                <a:rPr lang="en-US" altLang="ko-KR" sz="1400" smtClean="0"/>
                <a:t>double</a:t>
              </a:r>
              <a:r>
                <a:rPr lang="en-US" altLang="ko-KR" sz="1400" b="1" smtClean="0">
                  <a:solidFill>
                    <a:srgbClr val="0070C0"/>
                  </a:solidFill>
                </a:rPr>
                <a:t>&gt;</a:t>
              </a:r>
              <a:r>
                <a:rPr lang="en-US" altLang="ko-KR" sz="1400" smtClean="0"/>
                <a:t> ret = xyz.</a:t>
              </a:r>
              <a:r>
                <a:rPr lang="en-US" altLang="ko-KR" sz="1400" b="1" smtClean="0">
                  <a:solidFill>
                    <a:srgbClr val="C00000"/>
                  </a:solidFill>
                </a:rPr>
                <a:t>Bind</a:t>
              </a:r>
              <a:r>
                <a:rPr lang="en-US" altLang="ko-KR" sz="1400" smtClean="0"/>
                <a:t>(value </a:t>
              </a:r>
              <a:r>
                <a:rPr lang="en-US" altLang="ko-KR" sz="1400" dirty="0" smtClean="0"/>
                <a:t>=&gt;</a:t>
              </a:r>
              <a:r>
                <a:rPr lang="en-US" altLang="ko-KR" sz="1600" dirty="0" smtClean="0"/>
                <a:t> </a:t>
              </a:r>
              <a:r>
                <a:rPr lang="en-US" altLang="ko-KR" sz="1600" b="1" dirty="0" smtClean="0"/>
                <a:t>f</a:t>
              </a:r>
              <a:r>
                <a:rPr lang="en-US" altLang="ko-KR" sz="1400" dirty="0" smtClean="0"/>
                <a:t>(value));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83911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76</Words>
  <Application>Microsoft Office PowerPoint</Application>
  <PresentationFormat>와이드스크린</PresentationFormat>
  <Paragraphs>34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Hyungho.Ko</dc:creator>
  <cp:lastModifiedBy>Windows 사용자</cp:lastModifiedBy>
  <cp:revision>8</cp:revision>
  <dcterms:created xsi:type="dcterms:W3CDTF">2020-05-06T14:17:44Z</dcterms:created>
  <dcterms:modified xsi:type="dcterms:W3CDTF">2020-06-17T10:22:11Z</dcterms:modified>
</cp:coreProperties>
</file>