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88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3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5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4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9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52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9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1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89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62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43DF-4B20-4D60-82A2-002DE83041A9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70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아래쪽 화살표 29"/>
          <p:cNvSpPr/>
          <p:nvPr/>
        </p:nvSpPr>
        <p:spPr>
          <a:xfrm rot="8611478">
            <a:off x="5732421" y="3264922"/>
            <a:ext cx="635771" cy="1737257"/>
          </a:xfrm>
          <a:prstGeom prst="downArrow">
            <a:avLst>
              <a:gd name="adj1" fmla="val 7134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941021" y="2769368"/>
            <a:ext cx="864000" cy="86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굽은 화살표 48"/>
          <p:cNvSpPr/>
          <p:nvPr/>
        </p:nvSpPr>
        <p:spPr>
          <a:xfrm flipV="1">
            <a:off x="5211836" y="782931"/>
            <a:ext cx="900763" cy="2654068"/>
          </a:xfrm>
          <a:prstGeom prst="bentArrow">
            <a:avLst>
              <a:gd name="adj1" fmla="val 33785"/>
              <a:gd name="adj2" fmla="val 24495"/>
              <a:gd name="adj3" fmla="val 26952"/>
              <a:gd name="adj4" fmla="val 239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아래쪽 화살표 30"/>
          <p:cNvSpPr/>
          <p:nvPr/>
        </p:nvSpPr>
        <p:spPr>
          <a:xfrm rot="12918288">
            <a:off x="6724113" y="3270064"/>
            <a:ext cx="635771" cy="1737257"/>
          </a:xfrm>
          <a:prstGeom prst="downArrow">
            <a:avLst>
              <a:gd name="adj1" fmla="val 7134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U자형 화살표 8"/>
          <p:cNvSpPr/>
          <p:nvPr/>
        </p:nvSpPr>
        <p:spPr>
          <a:xfrm rot="10800000">
            <a:off x="6024138" y="4013896"/>
            <a:ext cx="3866720" cy="2119457"/>
          </a:xfrm>
          <a:prstGeom prst="uturnArrow">
            <a:avLst>
              <a:gd name="adj1" fmla="val 31483"/>
              <a:gd name="adj2" fmla="val 25000"/>
              <a:gd name="adj3" fmla="val 35187"/>
              <a:gd name="adj4" fmla="val 36804"/>
              <a:gd name="adj5" fmla="val 805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8791919" y="1706433"/>
            <a:ext cx="1451975" cy="3477526"/>
          </a:xfrm>
          <a:prstGeom prst="downArrow">
            <a:avLst>
              <a:gd name="adj1" fmla="val 7782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96572" y="4599182"/>
            <a:ext cx="5276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Separation</a:t>
            </a:r>
            <a:r>
              <a:rPr lang="en-US" altLang="ko-KR" sz="3200" b="1" dirty="0" smtClean="0">
                <a:latin typeface="+mn-ea"/>
              </a:rPr>
              <a:t>   of   </a:t>
            </a:r>
            <a:r>
              <a:rPr lang="en-US" altLang="ko-KR" sz="3200" b="1" dirty="0" smtClean="0">
                <a:solidFill>
                  <a:srgbClr val="0070C0"/>
                </a:solidFill>
                <a:latin typeface="+mn-ea"/>
              </a:rPr>
              <a:t>concern</a:t>
            </a:r>
            <a:r>
              <a:rPr lang="en-US" altLang="ko-KR" sz="3200" b="1" dirty="0" smtClean="0">
                <a:latin typeface="+mn-ea"/>
              </a:rPr>
              <a:t>s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81434" y="5651759"/>
            <a:ext cx="2152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Single responsibility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23614" y="4011242"/>
            <a:ext cx="1534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Encapsulation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8712" y="430494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Isolation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15" name="직선 화살표 연결선 14"/>
          <p:cNvCxnSpPr>
            <a:stCxn id="13" idx="6"/>
            <a:endCxn id="20" idx="2"/>
          </p:cNvCxnSpPr>
          <p:nvPr/>
        </p:nvCxnSpPr>
        <p:spPr>
          <a:xfrm>
            <a:off x="5805021" y="3201368"/>
            <a:ext cx="148226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287282" y="2769368"/>
            <a:ext cx="863998" cy="86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267879" y="3016702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+mn-ea"/>
              </a:rPr>
              <a:t>Single</a:t>
            </a:r>
          </a:p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+mn-ea"/>
              </a:rPr>
              <a:t>Responsibility</a:t>
            </a:r>
            <a:endParaRPr lang="ko-KR" altLang="en-US" sz="9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24026" y="2812874"/>
            <a:ext cx="1244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Dependency</a:t>
            </a:r>
            <a:endParaRPr lang="ko-KR" altLang="en-US" sz="14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10133" y="1807295"/>
            <a:ext cx="221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Business</a:t>
            </a:r>
          </a:p>
          <a:p>
            <a:r>
              <a:rPr lang="en-US" altLang="ko-KR" b="1" dirty="0" smtClean="0"/>
              <a:t>Voice of Customer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921615" y="3016702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+mn-ea"/>
              </a:rPr>
              <a:t>Single</a:t>
            </a:r>
          </a:p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+mn-ea"/>
              </a:rPr>
              <a:t>Responsibility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17626" y="5095159"/>
            <a:ext cx="125547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rgbClr val="C00000"/>
                </a:solidFill>
              </a:rPr>
              <a:t>Bounded Context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solidFill>
                  <a:srgbClr val="C00000"/>
                </a:solidFill>
              </a:rPr>
              <a:t>Class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solidFill>
                  <a:srgbClr val="C00000"/>
                </a:solidFill>
              </a:rPr>
              <a:t>Module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solidFill>
                  <a:srgbClr val="C00000"/>
                </a:solidFill>
              </a:rPr>
              <a:t>Process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solidFill>
                  <a:srgbClr val="C00000"/>
                </a:solidFill>
              </a:rPr>
              <a:t>…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604165" y="2769368"/>
            <a:ext cx="864000" cy="86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96970" y="2912828"/>
            <a:ext cx="67839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/>
              <a:t>Storage</a:t>
            </a:r>
            <a:endParaRPr lang="en-US" altLang="ko-KR" sz="1100" dirty="0" smtClean="0"/>
          </a:p>
          <a:p>
            <a:pPr algn="ctr">
              <a:lnSpc>
                <a:spcPct val="150000"/>
              </a:lnSpc>
            </a:pPr>
            <a:r>
              <a:rPr lang="en-US" altLang="ko-KR" sz="1000" dirty="0" smtClean="0"/>
              <a:t>Ex. DB</a:t>
            </a:r>
            <a:endParaRPr lang="ko-KR" altLang="en-US" sz="1000" dirty="0"/>
          </a:p>
        </p:txBody>
      </p:sp>
      <p:cxnSp>
        <p:nvCxnSpPr>
          <p:cNvPr id="56" name="직선 화살표 연결선 55"/>
          <p:cNvCxnSpPr>
            <a:stCxn id="13" idx="2"/>
            <a:endCxn id="52" idx="6"/>
          </p:cNvCxnSpPr>
          <p:nvPr/>
        </p:nvCxnSpPr>
        <p:spPr>
          <a:xfrm flipH="1">
            <a:off x="2468165" y="3201368"/>
            <a:ext cx="24728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3570383" y="3058613"/>
            <a:ext cx="268420" cy="285510"/>
            <a:chOff x="2171700" y="1527475"/>
            <a:chExt cx="333659" cy="350197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2171700" y="1527475"/>
              <a:ext cx="333659" cy="3501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2179674" y="1527475"/>
              <a:ext cx="325685" cy="3501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/>
          <p:cNvSpPr/>
          <p:nvPr/>
        </p:nvSpPr>
        <p:spPr>
          <a:xfrm>
            <a:off x="2679761" y="3504090"/>
            <a:ext cx="2049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Persistence ignorance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495" y="3793335"/>
            <a:ext cx="379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B050"/>
                </a:solidFill>
              </a:rPr>
              <a:t>Dependencies should be pointed to abstractions.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81" name="아래쪽 화살표 80"/>
          <p:cNvSpPr/>
          <p:nvPr/>
        </p:nvSpPr>
        <p:spPr>
          <a:xfrm>
            <a:off x="5226915" y="782931"/>
            <a:ext cx="277000" cy="2070816"/>
          </a:xfrm>
          <a:prstGeom prst="downArrow">
            <a:avLst>
              <a:gd name="adj1" fmla="val 73309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846264" y="431501"/>
            <a:ext cx="1917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Explicit Dependency</a:t>
            </a:r>
            <a:endParaRPr lang="ko-KR" altLang="en-US" sz="14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 rot="16200000">
            <a:off x="4489476" y="1659327"/>
            <a:ext cx="1736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Dependency inversion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8791919" y="373125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Abstraction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34818" y="321266"/>
            <a:ext cx="3544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Architectural Principles</a:t>
            </a:r>
            <a:endParaRPr lang="en-US" altLang="ko-KR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6" name="Picture 2" descr="The Clean Architecture의 다이어그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6" y="4102325"/>
            <a:ext cx="2835252" cy="208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50660" y="5022804"/>
            <a:ext cx="1270057" cy="336251"/>
          </a:xfrm>
          <a:prstGeom prst="rightArrow">
            <a:avLst>
              <a:gd name="adj1" fmla="val 77492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978" y="5060124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chemeClr val="bg1"/>
                </a:solidFill>
              </a:rPr>
              <a:t>Dependency</a:t>
            </a:r>
            <a:endParaRPr lang="ko-KR" alt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7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43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Segoe UI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2021-01-28T01:31:18Z</dcterms:created>
  <dcterms:modified xsi:type="dcterms:W3CDTF">2021-02-26T04:33:00Z</dcterms:modified>
</cp:coreProperties>
</file>