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3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93" d="100"/>
          <a:sy n="93" d="100"/>
        </p:scale>
        <p:origin x="54" y="1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075376-E3A3-4F76-8186-EA5071C47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60E89D-39B5-4ED4-800C-25DEB6AB4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D83508-B6B2-471B-87EC-BBF26FF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3933-294A-4F21-A3F5-6650284E422B}" type="datetimeFigureOut">
              <a:rPr lang="en-GB" smtClean="0"/>
              <a:t>05/02/2022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DFD033-859D-4E36-80C7-6E1316BBA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20C9A-17D2-4A74-BDC2-25692CC93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30DB3-DA1A-4130-8737-6DF4B8F288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535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DC248B-A3C8-45C5-99DD-F4CBB9B57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6BF8F3-B6F8-4CB1-9470-0DFA461E6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A23B6D-2344-4C16-9786-4A1398C10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3933-294A-4F21-A3F5-6650284E422B}" type="datetimeFigureOut">
              <a:rPr lang="en-GB" smtClean="0"/>
              <a:t>05/02/2022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4987E0-FF58-49BB-ACC7-346AA0093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6F87AF-9F69-499D-A7A7-654DEF80C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30DB3-DA1A-4130-8737-6DF4B8F288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719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701D30D-01BE-4650-A664-46A7ACCAC2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A5830B-C852-4DEB-A288-97CC19758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518A47-AFF2-441E-B300-F6936A442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3933-294A-4F21-A3F5-6650284E422B}" type="datetimeFigureOut">
              <a:rPr lang="en-GB" smtClean="0"/>
              <a:t>05/02/2022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438AA9-F077-4B9B-9CE8-2FF676956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365484-0EFA-4F6D-B6C5-81BAB0956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30DB3-DA1A-4130-8737-6DF4B8F288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0177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3CAD19-6856-4485-A951-17562EE0A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2171A8-4E6B-4571-8775-2F4C0FFCE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918CE8-7866-415D-8616-1F4F4524C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3933-294A-4F21-A3F5-6650284E422B}" type="datetimeFigureOut">
              <a:rPr lang="en-GB" smtClean="0"/>
              <a:t>05/02/2022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6CF283-59EF-48B4-A15F-E02004F30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510871-5C1F-48F9-8D39-764EF9176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30DB3-DA1A-4130-8737-6DF4B8F288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735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9BD658-E285-4045-A5F7-047973466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801925-0DAD-48C0-B4E8-199019B11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8AD1C3-622A-4042-9536-30C0E7FCC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3933-294A-4F21-A3F5-6650284E422B}" type="datetimeFigureOut">
              <a:rPr lang="en-GB" smtClean="0"/>
              <a:t>05/02/2022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3E10AF-F174-4380-9B9B-149764F29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CFED5F-5786-4E1E-82DA-BFF6F7ED4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30DB3-DA1A-4130-8737-6DF4B8F288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53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76D734-BA3A-41E3-A44E-4D9C96713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E12B84-8E08-4362-BA55-7F9E9E4485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1DDBD2-95F1-4514-A94E-D88E5E0BA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42C80B-C70C-45F1-928E-3CFFBDE51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3933-294A-4F21-A3F5-6650284E422B}" type="datetimeFigureOut">
              <a:rPr lang="en-GB" smtClean="0"/>
              <a:t>05/02/2022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D5489E-7370-47AC-8BC7-824E7201C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E8F835-F084-4DDB-A83F-165F49CD1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30DB3-DA1A-4130-8737-6DF4B8F288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4312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E13541-438B-43ED-87DB-E22364614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8E63C3-C069-4BEC-B06D-4A3F91BC3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48AACA-C8A6-4E8B-AF0D-A42FA5255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CF2DDF-D3DD-4E5A-B964-CE9E26577C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3A6D79B-3221-4EBD-9AA1-D0FEEFA50E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C7DB7AA-0191-4451-B816-5518E91B8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3933-294A-4F21-A3F5-6650284E422B}" type="datetimeFigureOut">
              <a:rPr lang="en-GB" smtClean="0"/>
              <a:t>05/02/2022</a:t>
            </a:fld>
            <a:endParaRPr lang="en-GB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1DBB18-FF0A-4817-92D5-858203CB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CCB821D-2ED4-4000-AA81-2D7CFD68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30DB3-DA1A-4130-8737-6DF4B8F288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792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1E340-609A-41AD-BA86-267202B67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6E3703-B56C-42E9-AC49-E2B16A0D2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3933-294A-4F21-A3F5-6650284E422B}" type="datetimeFigureOut">
              <a:rPr lang="en-GB" smtClean="0"/>
              <a:t>05/02/2022</a:t>
            </a:fld>
            <a:endParaRPr lang="en-GB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8371C4-E11D-497F-AE0F-989371435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EACC0C-556B-4843-AC48-7BD24F920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30DB3-DA1A-4130-8737-6DF4B8F288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9030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5C16CD-35B8-4992-8123-8FD4D5316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3933-294A-4F21-A3F5-6650284E422B}" type="datetimeFigureOut">
              <a:rPr lang="en-GB" smtClean="0"/>
              <a:t>05/02/2022</a:t>
            </a:fld>
            <a:endParaRPr lang="en-GB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7CE2BA-796E-4E7C-94A4-5E0363BFB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920B03-2DE7-4EEA-BF70-466DFA045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30DB3-DA1A-4130-8737-6DF4B8F288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462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0EBBD7-D21D-4A52-89EA-BF34592DA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FD28C2-E0CC-4D7A-AF25-16FFAD6A1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40416B-3A2B-452B-BC59-B084B2DB6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0DD5A2-B890-4190-8DC4-8688AA2C3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3933-294A-4F21-A3F5-6650284E422B}" type="datetimeFigureOut">
              <a:rPr lang="en-GB" smtClean="0"/>
              <a:t>05/02/2022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1913D4-6240-4BA0-8E74-A45651B01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809501-7CDE-4025-946C-446C7FB9A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30DB3-DA1A-4130-8737-6DF4B8F288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88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D21612-9BD6-4D65-BA27-CDB2A5B83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12906B-EBDD-489C-8458-025879B67A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D7AB1D-4931-4D2A-B1DC-4DFE1798A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469D5D-D959-48B2-BA47-17B7E8505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3933-294A-4F21-A3F5-6650284E422B}" type="datetimeFigureOut">
              <a:rPr lang="en-GB" smtClean="0"/>
              <a:t>05/02/2022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1D560E-2C5D-4E61-8DAA-37C5A27A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8300BC-D143-432B-AFFE-9376370DE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30DB3-DA1A-4130-8737-6DF4B8F288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605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C01BC4B-E590-41CB-8123-0FF8C0FCC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8B1CFD-1323-4F7E-AAE0-93DB080A2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7299CE-88CF-49A2-8CA5-39CFB14E85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43933-294A-4F21-A3F5-6650284E422B}" type="datetimeFigureOut">
              <a:rPr lang="en-GB" smtClean="0"/>
              <a:t>05/02/2022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E2339D-B9FD-42FF-B155-CF57CAC74A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F4AF6B-C66D-4821-9722-78038FFD5F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30DB3-DA1A-4130-8737-6DF4B8F288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266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C29C954-AECD-4709-BD41-8EA6ACFA2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178" y="269696"/>
            <a:ext cx="5865211" cy="6318607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036F808E-5871-4346-B4B6-6FA5943AAD62}"/>
              </a:ext>
            </a:extLst>
          </p:cNvPr>
          <p:cNvSpPr/>
          <p:nvPr/>
        </p:nvSpPr>
        <p:spPr>
          <a:xfrm>
            <a:off x="2008598" y="940085"/>
            <a:ext cx="837344" cy="775699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E5D3940-B5BC-4747-85CE-51628616B0D7}"/>
              </a:ext>
            </a:extLst>
          </p:cNvPr>
          <p:cNvCxnSpPr>
            <a:cxnSpLocks/>
            <a:stCxn id="9" idx="1"/>
            <a:endCxn id="6" idx="6"/>
          </p:cNvCxnSpPr>
          <p:nvPr/>
        </p:nvCxnSpPr>
        <p:spPr>
          <a:xfrm flipH="1">
            <a:off x="2845942" y="940085"/>
            <a:ext cx="1243173" cy="38785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C857B3-2827-46BA-B52D-5B90A1210778}"/>
              </a:ext>
            </a:extLst>
          </p:cNvPr>
          <p:cNvSpPr txBox="1"/>
          <p:nvPr/>
        </p:nvSpPr>
        <p:spPr>
          <a:xfrm>
            <a:off x="4089115" y="770808"/>
            <a:ext cx="21707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C00000"/>
                </a:solidFill>
              </a:rPr>
              <a:t>모든 단위 테스트 실행</a:t>
            </a:r>
            <a:endParaRPr lang="en-GB" sz="1600" b="1" dirty="0">
              <a:solidFill>
                <a:srgbClr val="C00000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A32D198-36CB-4393-A2FB-86A48D5286CF}"/>
              </a:ext>
            </a:extLst>
          </p:cNvPr>
          <p:cNvSpPr/>
          <p:nvPr/>
        </p:nvSpPr>
        <p:spPr>
          <a:xfrm>
            <a:off x="2303125" y="3926439"/>
            <a:ext cx="645558" cy="635288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200767-A389-4D7E-BA46-EEEDE63F0117}"/>
              </a:ext>
            </a:extLst>
          </p:cNvPr>
          <p:cNvSpPr txBox="1"/>
          <p:nvPr/>
        </p:nvSpPr>
        <p:spPr>
          <a:xfrm>
            <a:off x="4089114" y="3679555"/>
            <a:ext cx="21707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C00000"/>
                </a:solidFill>
              </a:rPr>
              <a:t>개별 단위 테스트 실행</a:t>
            </a:r>
            <a:endParaRPr lang="en-GB" sz="1600" b="1" dirty="0">
              <a:solidFill>
                <a:srgbClr val="C0000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1C9C24B-7693-43F8-A44E-E69B708BE224}"/>
              </a:ext>
            </a:extLst>
          </p:cNvPr>
          <p:cNvCxnSpPr>
            <a:cxnSpLocks/>
            <a:stCxn id="12" idx="1"/>
            <a:endCxn id="11" idx="6"/>
          </p:cNvCxnSpPr>
          <p:nvPr/>
        </p:nvCxnSpPr>
        <p:spPr>
          <a:xfrm flipH="1">
            <a:off x="2948683" y="3848832"/>
            <a:ext cx="1140431" cy="39525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796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35F68E5-1AF9-421E-8B80-C6150A671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294" y="690595"/>
            <a:ext cx="8886817" cy="4621145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D998E3E9-1B5B-4322-AC65-894FC64FEF11}"/>
              </a:ext>
            </a:extLst>
          </p:cNvPr>
          <p:cNvSpPr/>
          <p:nvPr/>
        </p:nvSpPr>
        <p:spPr>
          <a:xfrm>
            <a:off x="1042824" y="4053157"/>
            <a:ext cx="657548" cy="643148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8D5642B-87C4-44D0-9301-CB9FBCC545F0}"/>
              </a:ext>
            </a:extLst>
          </p:cNvPr>
          <p:cNvCxnSpPr>
            <a:cxnSpLocks/>
            <a:stCxn id="6" idx="0"/>
            <a:endCxn id="12" idx="4"/>
          </p:cNvCxnSpPr>
          <p:nvPr/>
        </p:nvCxnSpPr>
        <p:spPr>
          <a:xfrm flipV="1">
            <a:off x="1371598" y="1689402"/>
            <a:ext cx="775703" cy="236375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8EF27DB8-AE4D-4B86-B0C7-47EE18CB1BA1}"/>
              </a:ext>
            </a:extLst>
          </p:cNvPr>
          <p:cNvSpPr/>
          <p:nvPr/>
        </p:nvSpPr>
        <p:spPr>
          <a:xfrm>
            <a:off x="1818527" y="1046254"/>
            <a:ext cx="657548" cy="643148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7017DDC-31D7-4C49-8A58-EA3B92FE5659}"/>
              </a:ext>
            </a:extLst>
          </p:cNvPr>
          <p:cNvCxnSpPr>
            <a:cxnSpLocks/>
            <a:stCxn id="21" idx="5"/>
          </p:cNvCxnSpPr>
          <p:nvPr/>
        </p:nvCxnSpPr>
        <p:spPr>
          <a:xfrm>
            <a:off x="4991312" y="1525576"/>
            <a:ext cx="1209142" cy="115597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989A326-2CF4-43F3-BE16-FAE314356BFB}"/>
              </a:ext>
            </a:extLst>
          </p:cNvPr>
          <p:cNvSpPr txBox="1"/>
          <p:nvPr/>
        </p:nvSpPr>
        <p:spPr>
          <a:xfrm>
            <a:off x="1792842" y="4205454"/>
            <a:ext cx="1713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C00000"/>
                </a:solidFill>
              </a:rPr>
              <a:t>단위 테스트 목록</a:t>
            </a:r>
            <a:endParaRPr lang="en-GB" sz="1600" b="1" dirty="0">
              <a:solidFill>
                <a:srgbClr val="C0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DCA9E7-50CF-42B5-8565-CAB7C855C340}"/>
              </a:ext>
            </a:extLst>
          </p:cNvPr>
          <p:cNvSpPr txBox="1"/>
          <p:nvPr/>
        </p:nvSpPr>
        <p:spPr>
          <a:xfrm>
            <a:off x="3090809" y="1743214"/>
            <a:ext cx="21707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C00000"/>
                </a:solidFill>
              </a:rPr>
              <a:t>단위 테스트 개별 실행</a:t>
            </a:r>
            <a:endParaRPr lang="en-GB" sz="1600" b="1" dirty="0">
              <a:solidFill>
                <a:srgbClr val="C00000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9922F2F-9592-4690-AACB-0F902F1B446C}"/>
              </a:ext>
            </a:extLst>
          </p:cNvPr>
          <p:cNvSpPr/>
          <p:nvPr/>
        </p:nvSpPr>
        <p:spPr>
          <a:xfrm>
            <a:off x="4590838" y="1144738"/>
            <a:ext cx="469185" cy="446179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942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8CB34DB-4F75-4C5E-BE50-CB1F73F62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62" y="544920"/>
            <a:ext cx="10983075" cy="5989443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E164E06F-39A0-49FF-A0DA-1B644461DDDB}"/>
              </a:ext>
            </a:extLst>
          </p:cNvPr>
          <p:cNvSpPr/>
          <p:nvPr/>
        </p:nvSpPr>
        <p:spPr>
          <a:xfrm>
            <a:off x="1402423" y="359596"/>
            <a:ext cx="724327" cy="734601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9DCCF15-746F-4BE3-B29E-0582FD381CB2}"/>
              </a:ext>
            </a:extLst>
          </p:cNvPr>
          <p:cNvSpPr/>
          <p:nvPr/>
        </p:nvSpPr>
        <p:spPr>
          <a:xfrm>
            <a:off x="8515564" y="306512"/>
            <a:ext cx="1106184" cy="833919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오른쪽 중괄호 8">
            <a:extLst>
              <a:ext uri="{FF2B5EF4-FFF2-40B4-BE49-F238E27FC236}">
                <a16:creationId xmlns:a16="http://schemas.microsoft.com/office/drawing/2014/main" id="{FE2FAA43-4671-41A9-9E2C-18364E74094B}"/>
              </a:ext>
            </a:extLst>
          </p:cNvPr>
          <p:cNvSpPr/>
          <p:nvPr/>
        </p:nvSpPr>
        <p:spPr>
          <a:xfrm>
            <a:off x="2126750" y="5512085"/>
            <a:ext cx="128428" cy="457200"/>
          </a:xfrm>
          <a:prstGeom prst="rightBrace">
            <a:avLst>
              <a:gd name="adj1" fmla="val 40333"/>
              <a:gd name="adj2" fmla="val 5000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743827-9FA4-4871-B0D9-3CC671B66344}"/>
              </a:ext>
            </a:extLst>
          </p:cNvPr>
          <p:cNvSpPr txBox="1"/>
          <p:nvPr/>
        </p:nvSpPr>
        <p:spPr>
          <a:xfrm>
            <a:off x="2255178" y="5571408"/>
            <a:ext cx="2614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ITestOutputHelper</a:t>
            </a:r>
            <a:r>
              <a:rPr lang="en-GB" sz="16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6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출력</a:t>
            </a:r>
            <a:endParaRPr lang="en-GB" sz="1600" b="0" dirty="0">
              <a:solidFill>
                <a:srgbClr val="C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986DDE-2E40-4D11-A9FF-828D5B602CB7}"/>
              </a:ext>
            </a:extLst>
          </p:cNvPr>
          <p:cNvSpPr/>
          <p:nvPr/>
        </p:nvSpPr>
        <p:spPr>
          <a:xfrm>
            <a:off x="11306710" y="857892"/>
            <a:ext cx="409255" cy="57946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227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6D3D264B-D41A-4B11-A48A-5839A7183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64" y="815544"/>
            <a:ext cx="11835272" cy="5073977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F13B932-92D2-4961-8F50-07B4B95A743F}"/>
              </a:ext>
            </a:extLst>
          </p:cNvPr>
          <p:cNvCxnSpPr>
            <a:cxnSpLocks/>
          </p:cNvCxnSpPr>
          <p:nvPr/>
        </p:nvCxnSpPr>
        <p:spPr>
          <a:xfrm>
            <a:off x="3446981" y="1448656"/>
            <a:ext cx="3945276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오른쪽 중괄호 7">
            <a:extLst>
              <a:ext uri="{FF2B5EF4-FFF2-40B4-BE49-F238E27FC236}">
                <a16:creationId xmlns:a16="http://schemas.microsoft.com/office/drawing/2014/main" id="{C59A89E9-B971-4810-A37E-3AFD435E5FB1}"/>
              </a:ext>
            </a:extLst>
          </p:cNvPr>
          <p:cNvSpPr/>
          <p:nvPr/>
        </p:nvSpPr>
        <p:spPr>
          <a:xfrm>
            <a:off x="1833936" y="3945275"/>
            <a:ext cx="128428" cy="457200"/>
          </a:xfrm>
          <a:prstGeom prst="rightBrace">
            <a:avLst>
              <a:gd name="adj1" fmla="val 40333"/>
              <a:gd name="adj2" fmla="val 5000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B5FCB1-2840-4AFC-9CC6-E1475FD04392}"/>
              </a:ext>
            </a:extLst>
          </p:cNvPr>
          <p:cNvSpPr txBox="1"/>
          <p:nvPr/>
        </p:nvSpPr>
        <p:spPr>
          <a:xfrm>
            <a:off x="1962364" y="4004598"/>
            <a:ext cx="2614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ITestOutputHelper</a:t>
            </a:r>
            <a:r>
              <a:rPr lang="en-GB" sz="16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6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출력</a:t>
            </a:r>
            <a:endParaRPr lang="en-GB" sz="1600" b="0" dirty="0">
              <a:solidFill>
                <a:srgbClr val="C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137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3C68DB6-0D05-48EF-B981-D8BD3923B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040" y="1063265"/>
            <a:ext cx="11501919" cy="4463663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EF98F7F-EBB1-4FD2-8811-CF32CCD552F3}"/>
              </a:ext>
            </a:extLst>
          </p:cNvPr>
          <p:cNvCxnSpPr>
            <a:cxnSpLocks/>
          </p:cNvCxnSpPr>
          <p:nvPr/>
        </p:nvCxnSpPr>
        <p:spPr>
          <a:xfrm>
            <a:off x="3395611" y="1669547"/>
            <a:ext cx="3945276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2989E54D-35F9-40BA-BEAA-385D43A79CBA}"/>
              </a:ext>
            </a:extLst>
          </p:cNvPr>
          <p:cNvSpPr/>
          <p:nvPr/>
        </p:nvSpPr>
        <p:spPr>
          <a:xfrm>
            <a:off x="1037689" y="4392204"/>
            <a:ext cx="900000" cy="900000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8BF0F07-6443-49D2-A218-F1C437755AF9}"/>
              </a:ext>
            </a:extLst>
          </p:cNvPr>
          <p:cNvSpPr/>
          <p:nvPr/>
        </p:nvSpPr>
        <p:spPr>
          <a:xfrm>
            <a:off x="3881918" y="3573695"/>
            <a:ext cx="900000" cy="900000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09B49E4-999B-4F61-9270-A846B557F386}"/>
              </a:ext>
            </a:extLst>
          </p:cNvPr>
          <p:cNvCxnSpPr>
            <a:cxnSpLocks/>
            <a:endCxn id="9" idx="6"/>
          </p:cNvCxnSpPr>
          <p:nvPr/>
        </p:nvCxnSpPr>
        <p:spPr>
          <a:xfrm flipH="1">
            <a:off x="1937689" y="4145623"/>
            <a:ext cx="1987039" cy="69658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542CC94-F533-4459-94EB-421E15A350A7}"/>
              </a:ext>
            </a:extLst>
          </p:cNvPr>
          <p:cNvSpPr txBox="1"/>
          <p:nvPr/>
        </p:nvSpPr>
        <p:spPr>
          <a:xfrm>
            <a:off x="2784298" y="4565249"/>
            <a:ext cx="1503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600" dirty="0">
                <a:solidFill>
                  <a:srgbClr val="C00000"/>
                </a:solidFill>
              </a:rPr>
              <a:t>6</a:t>
            </a:r>
            <a:r>
              <a:rPr lang="ko-KR" altLang="en-US" sz="1600" dirty="0">
                <a:solidFill>
                  <a:srgbClr val="C00000"/>
                </a:solidFill>
              </a:rPr>
              <a:t>초 </a:t>
            </a:r>
            <a:r>
              <a:rPr lang="ko-KR" altLang="en-US" sz="1600" b="1" dirty="0">
                <a:solidFill>
                  <a:srgbClr val="C00000"/>
                </a:solidFill>
              </a:rPr>
              <a:t>≠</a:t>
            </a:r>
            <a:r>
              <a:rPr lang="ko-KR" altLang="en-US" sz="1600" dirty="0">
                <a:solidFill>
                  <a:srgbClr val="C00000"/>
                </a:solidFill>
              </a:rPr>
              <a:t> </a:t>
            </a:r>
            <a:r>
              <a:rPr lang="en-GB" sz="1600" dirty="0">
                <a:solidFill>
                  <a:srgbClr val="C00000"/>
                </a:solidFill>
              </a:rPr>
              <a:t>3</a:t>
            </a:r>
            <a:r>
              <a:rPr lang="ko-KR" altLang="en-US" sz="1600" dirty="0">
                <a:solidFill>
                  <a:srgbClr val="C00000"/>
                </a:solidFill>
              </a:rPr>
              <a:t>초 </a:t>
            </a:r>
            <a:r>
              <a:rPr lang="en-GB" altLang="ko-KR" sz="1600" dirty="0">
                <a:solidFill>
                  <a:srgbClr val="C00000"/>
                </a:solidFill>
              </a:rPr>
              <a:t>+ 5</a:t>
            </a:r>
            <a:r>
              <a:rPr lang="ko-KR" altLang="en-US" sz="1600" dirty="0">
                <a:solidFill>
                  <a:srgbClr val="C00000"/>
                </a:solidFill>
              </a:rPr>
              <a:t>초</a:t>
            </a:r>
            <a:endParaRPr lang="en-GB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668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545B8753-CEFB-4A56-AB66-EC43498D6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106" y="710495"/>
            <a:ext cx="10570177" cy="4339645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91E65773-6D9D-4011-B292-4CE1C949A73F}"/>
              </a:ext>
            </a:extLst>
          </p:cNvPr>
          <p:cNvGrpSpPr/>
          <p:nvPr/>
        </p:nvGrpSpPr>
        <p:grpSpPr>
          <a:xfrm>
            <a:off x="1910993" y="2501756"/>
            <a:ext cx="693506" cy="2831543"/>
            <a:chOff x="1910993" y="2501756"/>
            <a:chExt cx="693506" cy="2831543"/>
          </a:xfrm>
        </p:grpSpPr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9D1B6742-E72F-4252-B54D-C5A53A4E1F4B}"/>
                </a:ext>
              </a:extLst>
            </p:cNvPr>
            <p:cNvCxnSpPr>
              <a:cxnSpLocks/>
            </p:cNvCxnSpPr>
            <p:nvPr/>
          </p:nvCxnSpPr>
          <p:spPr>
            <a:xfrm>
              <a:off x="2257746" y="3191137"/>
              <a:ext cx="0" cy="2142162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41B3CC0-8A79-4BE1-BF02-1B7EE59632B0}"/>
                </a:ext>
              </a:extLst>
            </p:cNvPr>
            <p:cNvSpPr/>
            <p:nvPr/>
          </p:nvSpPr>
          <p:spPr>
            <a:xfrm>
              <a:off x="1910993" y="2501756"/>
              <a:ext cx="693506" cy="689381"/>
            </a:xfrm>
            <a:prstGeom prst="ellipse">
              <a:avLst/>
            </a:pr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1D6651C-487B-440E-AEFC-DF7394903F1D}"/>
              </a:ext>
            </a:extLst>
          </p:cNvPr>
          <p:cNvGrpSpPr/>
          <p:nvPr/>
        </p:nvGrpSpPr>
        <p:grpSpPr>
          <a:xfrm>
            <a:off x="7313487" y="2501756"/>
            <a:ext cx="693506" cy="2831543"/>
            <a:chOff x="1910993" y="2501756"/>
            <a:chExt cx="693506" cy="2831543"/>
          </a:xfrm>
        </p:grpSpPr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38294049-333F-493C-AAC3-039180BCE8F2}"/>
                </a:ext>
              </a:extLst>
            </p:cNvPr>
            <p:cNvCxnSpPr>
              <a:cxnSpLocks/>
            </p:cNvCxnSpPr>
            <p:nvPr/>
          </p:nvCxnSpPr>
          <p:spPr>
            <a:xfrm>
              <a:off x="2257746" y="3191137"/>
              <a:ext cx="0" cy="2142162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DC942378-9AED-4E63-900A-43D7426964A2}"/>
                </a:ext>
              </a:extLst>
            </p:cNvPr>
            <p:cNvSpPr/>
            <p:nvPr/>
          </p:nvSpPr>
          <p:spPr>
            <a:xfrm>
              <a:off x="1910993" y="2501756"/>
              <a:ext cx="693506" cy="689381"/>
            </a:xfrm>
            <a:prstGeom prst="ellipse">
              <a:avLst/>
            </a:pr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64290A1-E344-471E-A4E4-855B0BBCD6CA}"/>
              </a:ext>
            </a:extLst>
          </p:cNvPr>
          <p:cNvSpPr txBox="1"/>
          <p:nvPr/>
        </p:nvSpPr>
        <p:spPr>
          <a:xfrm>
            <a:off x="1983659" y="5476127"/>
            <a:ext cx="5950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</a:rPr>
              <a:t>클래스</a:t>
            </a:r>
            <a:r>
              <a:rPr lang="en-GB" altLang="ko-KR" b="1" dirty="0">
                <a:solidFill>
                  <a:srgbClr val="C00000"/>
                </a:solidFill>
              </a:rPr>
              <a:t>(class)</a:t>
            </a:r>
            <a:r>
              <a:rPr lang="ko-KR" altLang="en-US" b="1" dirty="0">
                <a:solidFill>
                  <a:srgbClr val="C00000"/>
                </a:solidFill>
              </a:rPr>
              <a:t> 단위로 단위 테스트가 개별로 동시 실행한다</a:t>
            </a:r>
            <a:r>
              <a:rPr lang="en-GB" altLang="ko-KR" b="1" dirty="0">
                <a:solidFill>
                  <a:srgbClr val="C00000"/>
                </a:solidFill>
              </a:rPr>
              <a:t>.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DA1818-2AF0-4036-B257-C70DFB52E065}"/>
              </a:ext>
            </a:extLst>
          </p:cNvPr>
          <p:cNvSpPr txBox="1"/>
          <p:nvPr/>
        </p:nvSpPr>
        <p:spPr>
          <a:xfrm>
            <a:off x="4207024" y="5906027"/>
            <a:ext cx="1503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600" dirty="0">
                <a:solidFill>
                  <a:srgbClr val="C00000"/>
                </a:solidFill>
              </a:rPr>
              <a:t>8</a:t>
            </a:r>
            <a:r>
              <a:rPr lang="ko-KR" altLang="en-US" sz="1600" dirty="0">
                <a:solidFill>
                  <a:srgbClr val="C00000"/>
                </a:solidFill>
              </a:rPr>
              <a:t>초 </a:t>
            </a:r>
            <a:r>
              <a:rPr lang="ko-KR" altLang="en-US" sz="1600" b="1" dirty="0">
                <a:solidFill>
                  <a:srgbClr val="C00000"/>
                </a:solidFill>
              </a:rPr>
              <a:t>≠</a:t>
            </a:r>
            <a:r>
              <a:rPr lang="ko-KR" altLang="en-US" sz="1600" dirty="0">
                <a:solidFill>
                  <a:srgbClr val="C00000"/>
                </a:solidFill>
              </a:rPr>
              <a:t> </a:t>
            </a:r>
            <a:r>
              <a:rPr lang="en-GB" sz="1600" dirty="0">
                <a:solidFill>
                  <a:srgbClr val="C00000"/>
                </a:solidFill>
              </a:rPr>
              <a:t>3</a:t>
            </a:r>
            <a:r>
              <a:rPr lang="ko-KR" altLang="en-US" sz="1600" dirty="0">
                <a:solidFill>
                  <a:srgbClr val="C00000"/>
                </a:solidFill>
              </a:rPr>
              <a:t>초 </a:t>
            </a:r>
            <a:r>
              <a:rPr lang="en-GB" altLang="ko-KR" sz="1600" dirty="0">
                <a:solidFill>
                  <a:srgbClr val="C00000"/>
                </a:solidFill>
              </a:rPr>
              <a:t>+ 5</a:t>
            </a:r>
            <a:r>
              <a:rPr lang="ko-KR" altLang="en-US" sz="1600" dirty="0">
                <a:solidFill>
                  <a:srgbClr val="C00000"/>
                </a:solidFill>
              </a:rPr>
              <a:t>초</a:t>
            </a:r>
            <a:endParaRPr lang="en-GB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613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id="{7C20A9DF-CE4A-44DB-AA67-E504F83B5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548" y="4081910"/>
            <a:ext cx="4241646" cy="275031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16C49C9-4127-4EFF-BB0C-BBE292AE6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987" y="172376"/>
            <a:ext cx="9254321" cy="324378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B71E1ED-A86A-473C-90B4-9FEFD69979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6517" y="2572470"/>
            <a:ext cx="6536986" cy="20027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47AD6331-BB7F-4D1D-9EE1-9E7EA19B3842}"/>
              </a:ext>
            </a:extLst>
          </p:cNvPr>
          <p:cNvSpPr/>
          <p:nvPr/>
        </p:nvSpPr>
        <p:spPr>
          <a:xfrm>
            <a:off x="3929866" y="1869898"/>
            <a:ext cx="1381874" cy="720205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158642A-F335-45AD-80C9-7034449E3A58}"/>
              </a:ext>
            </a:extLst>
          </p:cNvPr>
          <p:cNvCxnSpPr>
            <a:cxnSpLocks/>
          </p:cNvCxnSpPr>
          <p:nvPr/>
        </p:nvCxnSpPr>
        <p:spPr>
          <a:xfrm>
            <a:off x="5239822" y="4340834"/>
            <a:ext cx="2671279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6D0735EB-B498-4214-A17A-703D119936BF}"/>
              </a:ext>
            </a:extLst>
          </p:cNvPr>
          <p:cNvSpPr/>
          <p:nvPr/>
        </p:nvSpPr>
        <p:spPr>
          <a:xfrm>
            <a:off x="2337368" y="390422"/>
            <a:ext cx="657548" cy="643148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A406B35-DAEB-48CC-9A94-427773D5651A}"/>
              </a:ext>
            </a:extLst>
          </p:cNvPr>
          <p:cNvCxnSpPr>
            <a:cxnSpLocks/>
          </p:cNvCxnSpPr>
          <p:nvPr/>
        </p:nvCxnSpPr>
        <p:spPr>
          <a:xfrm>
            <a:off x="4941870" y="2572470"/>
            <a:ext cx="914400" cy="1506373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BDB20E78-EE87-4432-B039-611C405AA7D3}"/>
              </a:ext>
            </a:extLst>
          </p:cNvPr>
          <p:cNvCxnSpPr>
            <a:cxnSpLocks/>
            <a:stCxn id="11" idx="6"/>
            <a:endCxn id="8" idx="0"/>
          </p:cNvCxnSpPr>
          <p:nvPr/>
        </p:nvCxnSpPr>
        <p:spPr>
          <a:xfrm>
            <a:off x="2994916" y="711996"/>
            <a:ext cx="1625887" cy="1157902"/>
          </a:xfrm>
          <a:prstGeom prst="curved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A9DCCD8B-1B47-48B4-81EB-77DEBB4316B0}"/>
              </a:ext>
            </a:extLst>
          </p:cNvPr>
          <p:cNvSpPr/>
          <p:nvPr/>
        </p:nvSpPr>
        <p:spPr>
          <a:xfrm>
            <a:off x="2777444" y="4693227"/>
            <a:ext cx="833922" cy="643148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8072F29-BAD9-4864-A557-52C0BC944006}"/>
              </a:ext>
            </a:extLst>
          </p:cNvPr>
          <p:cNvSpPr/>
          <p:nvPr/>
        </p:nvSpPr>
        <p:spPr>
          <a:xfrm>
            <a:off x="5661979" y="4007016"/>
            <a:ext cx="339048" cy="35239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C57D3A2B-03EC-4EDF-8DDC-07503EBE66A7}"/>
              </a:ext>
            </a:extLst>
          </p:cNvPr>
          <p:cNvCxnSpPr>
            <a:cxnSpLocks/>
            <a:stCxn id="27" idx="2"/>
            <a:endCxn id="26" idx="6"/>
          </p:cNvCxnSpPr>
          <p:nvPr/>
        </p:nvCxnSpPr>
        <p:spPr>
          <a:xfrm rot="5400000">
            <a:off x="4393742" y="3577039"/>
            <a:ext cx="655387" cy="2220137"/>
          </a:xfrm>
          <a:prstGeom prst="curved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92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06BC5D6-B19D-433D-9237-79C6C2287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516" y="721759"/>
            <a:ext cx="8839574" cy="5414481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D36C55CA-D9AD-45B2-8346-5872713AF6AC}"/>
              </a:ext>
            </a:extLst>
          </p:cNvPr>
          <p:cNvSpPr/>
          <p:nvPr/>
        </p:nvSpPr>
        <p:spPr>
          <a:xfrm>
            <a:off x="4279184" y="811662"/>
            <a:ext cx="996596" cy="643148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F8E53F4-98AE-460C-A363-8D6450BA8C8E}"/>
              </a:ext>
            </a:extLst>
          </p:cNvPr>
          <p:cNvSpPr/>
          <p:nvPr/>
        </p:nvSpPr>
        <p:spPr>
          <a:xfrm>
            <a:off x="2440110" y="1284274"/>
            <a:ext cx="657548" cy="643148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D2CE48F-40B7-42EC-A080-E55D7B2E6A8B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2768884" y="1927422"/>
            <a:ext cx="2095929" cy="364630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6EA2A61-80DD-4B75-8301-65307C662FEC}"/>
              </a:ext>
            </a:extLst>
          </p:cNvPr>
          <p:cNvSpPr txBox="1"/>
          <p:nvPr/>
        </p:nvSpPr>
        <p:spPr>
          <a:xfrm>
            <a:off x="4279184" y="413982"/>
            <a:ext cx="3562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Case</a:t>
            </a:r>
            <a:r>
              <a:rPr lang="ko-KR" altLang="en-US" sz="1400" b="1" dirty="0"/>
              <a:t> </a:t>
            </a:r>
            <a:r>
              <a:rPr lang="en-GB" altLang="ko-KR" sz="1400" b="1" dirty="0"/>
              <a:t>1. </a:t>
            </a:r>
            <a:r>
              <a:rPr lang="ko-KR" altLang="en-US" sz="1400" b="1" dirty="0"/>
              <a:t>단위 테스트 메서드에서 디버깅하기</a:t>
            </a:r>
            <a:endParaRPr lang="en-GB" sz="1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D9749F-C471-4E9B-B27D-138BA342E22A}"/>
              </a:ext>
            </a:extLst>
          </p:cNvPr>
          <p:cNvSpPr txBox="1"/>
          <p:nvPr/>
        </p:nvSpPr>
        <p:spPr>
          <a:xfrm>
            <a:off x="696204" y="3877942"/>
            <a:ext cx="3203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Case</a:t>
            </a:r>
            <a:r>
              <a:rPr lang="ko-KR" altLang="en-US" sz="1400" b="1" dirty="0"/>
              <a:t> </a:t>
            </a:r>
            <a:r>
              <a:rPr lang="en-GB" altLang="ko-KR" sz="1400" b="1" dirty="0"/>
              <a:t>2. </a:t>
            </a:r>
            <a:r>
              <a:rPr lang="ko-KR" altLang="en-US" sz="1400" b="1" dirty="0"/>
              <a:t>현재 커서 위치에서 디버깅하기</a:t>
            </a:r>
            <a:endParaRPr lang="en-GB" sz="1400" b="1" dirty="0"/>
          </a:p>
        </p:txBody>
      </p:sp>
    </p:spTree>
    <p:extLst>
      <p:ext uri="{BB962C8B-B14F-4D97-AF65-F5344CB8AC3E}">
        <p14:creationId xmlns:p14="http://schemas.microsoft.com/office/powerpoint/2010/main" val="3550799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28B61E87-03AC-402B-B146-BAF20D75A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82" y="557910"/>
            <a:ext cx="9555114" cy="5318908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4689F24E-8DAE-4E61-B73E-3656EE6792F4}"/>
              </a:ext>
            </a:extLst>
          </p:cNvPr>
          <p:cNvSpPr/>
          <p:nvPr/>
        </p:nvSpPr>
        <p:spPr>
          <a:xfrm>
            <a:off x="549665" y="2760021"/>
            <a:ext cx="724330" cy="722917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C7B9250-2708-47F1-AC1A-11638EEC6D54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911830" y="1921267"/>
            <a:ext cx="475181" cy="83875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D313BAE-0D91-4FF1-8A99-882D745B96E2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911830" y="3482938"/>
            <a:ext cx="567649" cy="137160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1752DED-7274-4F4C-A754-81DA505988AA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1273995" y="3121480"/>
            <a:ext cx="2830531" cy="1147432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911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1FF7D69-A9ED-4238-AAC6-5908A1997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393" y="1335742"/>
            <a:ext cx="9796409" cy="3596862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69B90D87-FF83-422A-ACE0-DF68DB39F407}"/>
              </a:ext>
            </a:extLst>
          </p:cNvPr>
          <p:cNvSpPr/>
          <p:nvPr/>
        </p:nvSpPr>
        <p:spPr>
          <a:xfrm>
            <a:off x="431511" y="3765480"/>
            <a:ext cx="657548" cy="643148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3860677-1D2A-44AF-908A-2AA61540FE58}"/>
              </a:ext>
            </a:extLst>
          </p:cNvPr>
          <p:cNvSpPr/>
          <p:nvPr/>
        </p:nvSpPr>
        <p:spPr>
          <a:xfrm>
            <a:off x="1078785" y="1750033"/>
            <a:ext cx="1489754" cy="720902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A5ABE2B-B2B7-410C-A2FC-19FCAB0ABB0F}"/>
              </a:ext>
            </a:extLst>
          </p:cNvPr>
          <p:cNvSpPr/>
          <p:nvPr/>
        </p:nvSpPr>
        <p:spPr>
          <a:xfrm>
            <a:off x="6827180" y="2792230"/>
            <a:ext cx="662681" cy="636770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4276209-4026-4ECD-9CFF-9CB386819C38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2568539" y="2110484"/>
            <a:ext cx="4258641" cy="100013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DFC8194C-74BF-4EF9-B2C2-DF2CAC107E07}"/>
              </a:ext>
            </a:extLst>
          </p:cNvPr>
          <p:cNvCxnSpPr>
            <a:stCxn id="6" idx="0"/>
            <a:endCxn id="7" idx="4"/>
          </p:cNvCxnSpPr>
          <p:nvPr/>
        </p:nvCxnSpPr>
        <p:spPr>
          <a:xfrm rot="5400000" flipH="1" flipV="1">
            <a:off x="644701" y="2586520"/>
            <a:ext cx="1294545" cy="1063377"/>
          </a:xfrm>
          <a:prstGeom prst="curvedConnector3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666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60</Words>
  <Application>Microsoft Office PowerPoint</Application>
  <PresentationFormat>와이드스크린</PresentationFormat>
  <Paragraphs>11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 형호</dc:creator>
  <cp:lastModifiedBy>고 형호</cp:lastModifiedBy>
  <cp:revision>4</cp:revision>
  <dcterms:created xsi:type="dcterms:W3CDTF">2022-02-05T07:45:01Z</dcterms:created>
  <dcterms:modified xsi:type="dcterms:W3CDTF">2022-02-05T09:35:22Z</dcterms:modified>
</cp:coreProperties>
</file>