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6" r:id="rId4"/>
    <p:sldId id="256" r:id="rId5"/>
    <p:sldId id="257" r:id="rId6"/>
    <p:sldId id="258" r:id="rId7"/>
    <p:sldId id="259" r:id="rId8"/>
    <p:sldId id="260" r:id="rId9"/>
    <p:sldId id="262" r:id="rId10"/>
    <p:sldId id="264" r:id="rId11"/>
    <p:sldId id="263" r:id="rId12"/>
    <p:sldId id="261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5376-E3A3-4F76-8186-EA5071C4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0E89D-39B5-4ED4-800C-25DEB6AB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83508-B6B2-471B-87EC-BBF26FF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FD033-859D-4E36-80C7-6E1316B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0C9A-17D2-4A74-BDC2-25692CC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3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248B-A3C8-45C5-99DD-F4CBB9B5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BF8F3-B6F8-4CB1-9470-0DFA461E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3B6D-2344-4C16-9786-4A1398C1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7E0-FF58-49BB-ACC7-346AA009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87AF-9F69-499D-A7A7-654DEF80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1D30D-01BE-4650-A664-46A7ACCA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5830B-C852-4DEB-A288-97CC1975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18A47-AFF2-441E-B300-F6936A44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8AA9-F077-4B9B-9CE8-2FF67695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5484-0EFA-4F6D-B6C5-81BAB095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AD19-6856-4485-A951-17562EE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171A8-4E6B-4571-8775-2F4C0FFC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8CE8-7866-415D-8616-1F4F452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CF283-59EF-48B4-A15F-E02004F3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10871-5C1F-48F9-8D39-764EF917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D658-E285-4045-A5F7-04797346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1925-0DAD-48C0-B4E8-199019B1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D1C3-622A-4042-9536-30C0E7F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10AF-F174-4380-9B9B-149764F2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FED5F-5786-4E1E-82DA-BFF6F7ED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6D734-BA3A-41E3-A44E-4D9C9671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12B84-8E08-4362-BA55-7F9E9E448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DDBD2-95F1-4514-A94E-D88E5E0B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2C80B-C70C-45F1-928E-3CFFBDE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5489E-7370-47AC-8BC7-824E7201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8F835-F084-4DDB-A83F-165F49CD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13541-438B-43ED-87DB-E2236461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E63C3-C069-4BEC-B06D-4A3F91BC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AACA-C8A6-4E8B-AF0D-A42FA525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F2DDF-D3DD-4E5A-B964-CE9E2657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6D79B-3221-4EBD-9AA1-D0FEEFA5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DB7AA-0191-4451-B816-5518E91B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DBB18-FF0A-4817-92D5-858203CB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B821D-2ED4-4000-AA81-2D7CFD6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7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E340-609A-41AD-BA86-267202B6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E3703-B56C-42E9-AC49-E2B16A0D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371C4-E11D-497F-AE0F-98937143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ACC0C-556B-4843-AC48-7BD24F9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C16CD-35B8-4992-8123-8FD4D531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CE2BA-796E-4E7C-94A4-5E0363BF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20B03-2DE7-4EEA-BF70-466DFA04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6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EBBD7-D21D-4A52-89EA-BF34592D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D28C2-E0CC-4D7A-AF25-16FFAD6A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0416B-3A2B-452B-BC59-B084B2DB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DD5A2-B890-4190-8DC4-8688AA2C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913D4-6240-4BA0-8E74-A45651B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09501-7CDE-4025-946C-446C7FB9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1612-9BD6-4D65-BA27-CDB2A5B8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12906B-EBDD-489C-8458-025879B67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7AB1D-4931-4D2A-B1DC-4DFE1798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69D5D-D959-48B2-BA47-17B7E85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D560E-2C5D-4E61-8DAA-37C5A27A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300BC-D143-432B-AFFE-9376370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1BC4B-E590-41CB-8123-0FF8C0F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B1CFD-1323-4F7E-AAE0-93DB080A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299CE-88CF-49A2-8CA5-39CFB14E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3933-294A-4F21-A3F5-6650284E422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2339D-B9FD-42FF-B155-CF57CAC74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AF6B-C66D-4821-9722-78038FFD5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E874611-2BCA-49AC-8EC2-ED03A32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4" y="378425"/>
            <a:ext cx="11221092" cy="561528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8347DA4-57C6-4423-9905-CE03049F5516}"/>
              </a:ext>
            </a:extLst>
          </p:cNvPr>
          <p:cNvSpPr/>
          <p:nvPr/>
        </p:nvSpPr>
        <p:spPr>
          <a:xfrm>
            <a:off x="649840" y="559943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C42E54-8E68-4302-8B85-7FE34BDC09F4}"/>
              </a:ext>
            </a:extLst>
          </p:cNvPr>
          <p:cNvCxnSpPr>
            <a:cxnSpLocks/>
          </p:cNvCxnSpPr>
          <p:nvPr/>
        </p:nvCxnSpPr>
        <p:spPr>
          <a:xfrm>
            <a:off x="1266290" y="1304818"/>
            <a:ext cx="287676" cy="17157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3536CA9-C166-463F-ACC0-F560C46F4C83}"/>
              </a:ext>
            </a:extLst>
          </p:cNvPr>
          <p:cNvSpPr/>
          <p:nvPr/>
        </p:nvSpPr>
        <p:spPr>
          <a:xfrm>
            <a:off x="809090" y="3077111"/>
            <a:ext cx="400692" cy="3801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BCB51E-A653-4298-AC16-0B57A71E9B5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1151102" y="3401583"/>
            <a:ext cx="4459444" cy="15300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5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BC5D6-B19D-433D-9237-79C6C228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6" y="721759"/>
            <a:ext cx="8839574" cy="54144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36C55CA-D9AD-45B2-8346-5872713AF6AC}"/>
              </a:ext>
            </a:extLst>
          </p:cNvPr>
          <p:cNvSpPr/>
          <p:nvPr/>
        </p:nvSpPr>
        <p:spPr>
          <a:xfrm>
            <a:off x="4279184" y="811662"/>
            <a:ext cx="996596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8E53F4-98AE-460C-A363-8D6450BA8C8E}"/>
              </a:ext>
            </a:extLst>
          </p:cNvPr>
          <p:cNvSpPr/>
          <p:nvPr/>
        </p:nvSpPr>
        <p:spPr>
          <a:xfrm>
            <a:off x="2440110" y="128427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2CE48F-40B7-42EC-A080-E55D7B2E6A8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68884" y="1927422"/>
            <a:ext cx="2095929" cy="36463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A2A61-80DD-4B75-8301-65307C662FEC}"/>
              </a:ext>
            </a:extLst>
          </p:cNvPr>
          <p:cNvSpPr txBox="1"/>
          <p:nvPr/>
        </p:nvSpPr>
        <p:spPr>
          <a:xfrm>
            <a:off x="4279184" y="413982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1. </a:t>
            </a:r>
            <a:r>
              <a:rPr lang="ko-KR" altLang="en-US" sz="1400" b="1" dirty="0"/>
              <a:t>단위 테스트 메서드에서 디버깅하기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9749F-C471-4E9B-B27D-138BA342E22A}"/>
              </a:ext>
            </a:extLst>
          </p:cNvPr>
          <p:cNvSpPr txBox="1"/>
          <p:nvPr/>
        </p:nvSpPr>
        <p:spPr>
          <a:xfrm>
            <a:off x="696204" y="3877942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2. </a:t>
            </a:r>
            <a:r>
              <a:rPr lang="ko-KR" altLang="en-US" sz="1400" b="1" dirty="0"/>
              <a:t>현재 커서 위치에서 디버깅하기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55079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8B61E87-03AC-402B-B146-BAF20D75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2" y="557910"/>
            <a:ext cx="9555114" cy="53189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689F24E-8DAE-4E61-B73E-3656EE6792F4}"/>
              </a:ext>
            </a:extLst>
          </p:cNvPr>
          <p:cNvSpPr/>
          <p:nvPr/>
        </p:nvSpPr>
        <p:spPr>
          <a:xfrm>
            <a:off x="549665" y="2760021"/>
            <a:ext cx="724330" cy="7229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7B9250-2708-47F1-AC1A-11638EEC6D5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1830" y="1921267"/>
            <a:ext cx="475181" cy="8387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313BAE-0D91-4FF1-8A99-882D745B96E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1830" y="3482938"/>
            <a:ext cx="567649" cy="1371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752DED-7274-4F4C-A754-81DA505988A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73995" y="3121480"/>
            <a:ext cx="2830531" cy="11474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1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FF7D69-A9ED-4238-AAC6-5908A199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335742"/>
            <a:ext cx="9796409" cy="3596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9B90D87-FF83-422A-ACE0-DF68DB39F407}"/>
              </a:ext>
            </a:extLst>
          </p:cNvPr>
          <p:cNvSpPr/>
          <p:nvPr/>
        </p:nvSpPr>
        <p:spPr>
          <a:xfrm>
            <a:off x="431511" y="3765480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860677-1D2A-44AF-908A-2AA61540FE58}"/>
              </a:ext>
            </a:extLst>
          </p:cNvPr>
          <p:cNvSpPr/>
          <p:nvPr/>
        </p:nvSpPr>
        <p:spPr>
          <a:xfrm>
            <a:off x="1078785" y="1750033"/>
            <a:ext cx="1489754" cy="7209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5ABE2B-B2B7-410C-A2FC-19FCAB0ABB0F}"/>
              </a:ext>
            </a:extLst>
          </p:cNvPr>
          <p:cNvSpPr/>
          <p:nvPr/>
        </p:nvSpPr>
        <p:spPr>
          <a:xfrm>
            <a:off x="6827180" y="2792230"/>
            <a:ext cx="662681" cy="63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276209-4026-4ECD-9CFF-9CB386819C3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568539" y="2110484"/>
            <a:ext cx="4258641" cy="1000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FC8194C-74BF-4EF9-B2C2-DF2CAC107E07}"/>
              </a:ext>
            </a:extLst>
          </p:cNvPr>
          <p:cNvCxnSpPr>
            <a:stCxn id="6" idx="0"/>
            <a:endCxn id="7" idx="4"/>
          </p:cNvCxnSpPr>
          <p:nvPr/>
        </p:nvCxnSpPr>
        <p:spPr>
          <a:xfrm rot="5400000" flipH="1" flipV="1">
            <a:off x="644701" y="2586520"/>
            <a:ext cx="1294545" cy="1063377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6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5F68E5-1AF9-421E-8B80-C6150A6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94" y="690595"/>
            <a:ext cx="8886817" cy="462114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998E3E9-1B5B-4322-AC65-894FC64FEF11}"/>
              </a:ext>
            </a:extLst>
          </p:cNvPr>
          <p:cNvSpPr/>
          <p:nvPr/>
        </p:nvSpPr>
        <p:spPr>
          <a:xfrm>
            <a:off x="1042824" y="4053157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5642B-87C4-44D0-9301-CB9FBCC545F0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371598" y="1689402"/>
            <a:ext cx="775703" cy="23637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EF27DB8-AE4D-4B86-B0C7-47EE18CB1BA1}"/>
              </a:ext>
            </a:extLst>
          </p:cNvPr>
          <p:cNvSpPr/>
          <p:nvPr/>
        </p:nvSpPr>
        <p:spPr>
          <a:xfrm>
            <a:off x="1818527" y="104625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017DDC-31D7-4C49-8A58-EA3B92FE5659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991312" y="1525576"/>
            <a:ext cx="1209142" cy="1155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89A326-2CF4-43F3-BE16-FAE314356BFB}"/>
              </a:ext>
            </a:extLst>
          </p:cNvPr>
          <p:cNvSpPr txBox="1"/>
          <p:nvPr/>
        </p:nvSpPr>
        <p:spPr>
          <a:xfrm>
            <a:off x="1792842" y="4205454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목록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A9E7-50CF-42B5-8565-CAB7C855C340}"/>
              </a:ext>
            </a:extLst>
          </p:cNvPr>
          <p:cNvSpPr txBox="1"/>
          <p:nvPr/>
        </p:nvSpPr>
        <p:spPr>
          <a:xfrm>
            <a:off x="3090809" y="1743214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개별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922F2F-9592-4690-AACB-0F902F1B446C}"/>
              </a:ext>
            </a:extLst>
          </p:cNvPr>
          <p:cNvSpPr/>
          <p:nvPr/>
        </p:nvSpPr>
        <p:spPr>
          <a:xfrm>
            <a:off x="4590838" y="1144738"/>
            <a:ext cx="469185" cy="4461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B25F30-324C-4F6E-A9ED-7EB80E2D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1" y="333577"/>
            <a:ext cx="7546212" cy="619084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22A156D-2214-4989-B698-12C97FEB54F4}"/>
              </a:ext>
            </a:extLst>
          </p:cNvPr>
          <p:cNvSpPr/>
          <p:nvPr/>
        </p:nvSpPr>
        <p:spPr>
          <a:xfrm>
            <a:off x="3010327" y="1446945"/>
            <a:ext cx="750013" cy="71576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70C061-0694-491A-BA6C-B3733F130FB9}"/>
              </a:ext>
            </a:extLst>
          </p:cNvPr>
          <p:cNvSpPr/>
          <p:nvPr/>
        </p:nvSpPr>
        <p:spPr>
          <a:xfrm>
            <a:off x="2741487" y="5118244"/>
            <a:ext cx="750013" cy="71576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F500C3-4789-4CD8-BF52-EED4E1A6054F}"/>
              </a:ext>
            </a:extLst>
          </p:cNvPr>
          <p:cNvCxnSpPr>
            <a:stCxn id="8" idx="5"/>
          </p:cNvCxnSpPr>
          <p:nvPr/>
        </p:nvCxnSpPr>
        <p:spPr>
          <a:xfrm>
            <a:off x="3650503" y="2057887"/>
            <a:ext cx="1476301" cy="14507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0EF943-A8A4-4F9E-B5A9-A63002C71432}"/>
              </a:ext>
            </a:extLst>
          </p:cNvPr>
          <p:cNvCxnSpPr>
            <a:cxnSpLocks/>
          </p:cNvCxnSpPr>
          <p:nvPr/>
        </p:nvCxnSpPr>
        <p:spPr>
          <a:xfrm>
            <a:off x="3595955" y="2057887"/>
            <a:ext cx="1453793" cy="225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D541D4-0D98-43B3-B284-B2B9B3876E99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650503" y="2057887"/>
            <a:ext cx="1399245" cy="42709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1B2BC3-D9D2-4471-97D9-39CFD5E8CE64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3116494" y="2162708"/>
            <a:ext cx="268840" cy="29555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9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8F6369-0FE2-43B1-B1AD-16AC5256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7" y="2349001"/>
            <a:ext cx="11223843" cy="177093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0F07F2F-6E28-4209-BB7D-0CD71D9EDE23}"/>
              </a:ext>
            </a:extLst>
          </p:cNvPr>
          <p:cNvSpPr/>
          <p:nvPr/>
        </p:nvSpPr>
        <p:spPr>
          <a:xfrm>
            <a:off x="1266289" y="3429000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485476-D07C-48D8-AB01-F6CBAF732BFA}"/>
              </a:ext>
            </a:extLst>
          </p:cNvPr>
          <p:cNvCxnSpPr>
            <a:cxnSpLocks/>
          </p:cNvCxnSpPr>
          <p:nvPr/>
        </p:nvCxnSpPr>
        <p:spPr>
          <a:xfrm>
            <a:off x="4222677" y="4094251"/>
            <a:ext cx="144865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6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1042F5-6B9B-4275-BCD4-DB382785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6" y="503621"/>
            <a:ext cx="10263185" cy="5547857"/>
          </a:xfrm>
          <a:prstGeom prst="rect">
            <a:avLst/>
          </a:prstGeom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31F9615-70B9-4295-AB95-6313B87216BC}"/>
              </a:ext>
            </a:extLst>
          </p:cNvPr>
          <p:cNvSpPr/>
          <p:nvPr/>
        </p:nvSpPr>
        <p:spPr>
          <a:xfrm>
            <a:off x="2332233" y="3429000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13543-3775-489A-A836-733A017EB710}"/>
              </a:ext>
            </a:extLst>
          </p:cNvPr>
          <p:cNvSpPr txBox="1"/>
          <p:nvPr/>
        </p:nvSpPr>
        <p:spPr>
          <a:xfrm>
            <a:off x="2460661" y="3488323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Test2 </a:t>
            </a: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D81F11F-81DA-421A-B466-90CFD3EF9434}"/>
              </a:ext>
            </a:extLst>
          </p:cNvPr>
          <p:cNvSpPr/>
          <p:nvPr/>
        </p:nvSpPr>
        <p:spPr>
          <a:xfrm>
            <a:off x="2332233" y="4253377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E64CE-7807-4BF8-B85B-19E9935040E8}"/>
              </a:ext>
            </a:extLst>
          </p:cNvPr>
          <p:cNvSpPr txBox="1"/>
          <p:nvPr/>
        </p:nvSpPr>
        <p:spPr>
          <a:xfrm>
            <a:off x="2460661" y="4312700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Test1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29C954-AECD-4709-BD41-8EA6ACFA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8" y="269696"/>
            <a:ext cx="5865211" cy="63186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6F808E-5871-4346-B4B6-6FA5943AAD62}"/>
              </a:ext>
            </a:extLst>
          </p:cNvPr>
          <p:cNvSpPr/>
          <p:nvPr/>
        </p:nvSpPr>
        <p:spPr>
          <a:xfrm>
            <a:off x="2008598" y="940085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5D3940-B5BC-4747-85CE-51628616B0D7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>
            <a:off x="2845942" y="940085"/>
            <a:ext cx="1243173" cy="3878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C857B3-2827-46BA-B52D-5B90A1210778}"/>
              </a:ext>
            </a:extLst>
          </p:cNvPr>
          <p:cNvSpPr txBox="1"/>
          <p:nvPr/>
        </p:nvSpPr>
        <p:spPr>
          <a:xfrm>
            <a:off x="4089115" y="770808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모든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32D198-36CB-4393-A2FB-86A48D5286CF}"/>
              </a:ext>
            </a:extLst>
          </p:cNvPr>
          <p:cNvSpPr/>
          <p:nvPr/>
        </p:nvSpPr>
        <p:spPr>
          <a:xfrm>
            <a:off x="2303125" y="3926439"/>
            <a:ext cx="645558" cy="63528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00767-A389-4D7E-BA46-EEEDE63F0117}"/>
              </a:ext>
            </a:extLst>
          </p:cNvPr>
          <p:cNvSpPr txBox="1"/>
          <p:nvPr/>
        </p:nvSpPr>
        <p:spPr>
          <a:xfrm>
            <a:off x="4089114" y="3679555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개별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C9C24B-7693-43F8-A44E-E69B708BE224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>
            <a:off x="2948683" y="3848832"/>
            <a:ext cx="1140431" cy="3952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CB34DB-4F75-4C5E-BE50-CB1F73F6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2" y="544920"/>
            <a:ext cx="10983075" cy="598944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164E06F-39A0-49FF-A0DA-1B644461DDDB}"/>
              </a:ext>
            </a:extLst>
          </p:cNvPr>
          <p:cNvSpPr/>
          <p:nvPr/>
        </p:nvSpPr>
        <p:spPr>
          <a:xfrm>
            <a:off x="1402423" y="359596"/>
            <a:ext cx="724327" cy="73460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DCCF15-746F-4BE3-B29E-0582FD381CB2}"/>
              </a:ext>
            </a:extLst>
          </p:cNvPr>
          <p:cNvSpPr/>
          <p:nvPr/>
        </p:nvSpPr>
        <p:spPr>
          <a:xfrm>
            <a:off x="8515564" y="306512"/>
            <a:ext cx="1106184" cy="83391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E2FAA43-4671-41A9-9E2C-18364E74094B}"/>
              </a:ext>
            </a:extLst>
          </p:cNvPr>
          <p:cNvSpPr/>
          <p:nvPr/>
        </p:nvSpPr>
        <p:spPr>
          <a:xfrm>
            <a:off x="2126750" y="551208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43827-9FA4-4871-B0D9-3CC671B66344}"/>
              </a:ext>
            </a:extLst>
          </p:cNvPr>
          <p:cNvSpPr txBox="1"/>
          <p:nvPr/>
        </p:nvSpPr>
        <p:spPr>
          <a:xfrm>
            <a:off x="2255178" y="557140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986DDE-2E40-4D11-A9FF-828D5B602CB7}"/>
              </a:ext>
            </a:extLst>
          </p:cNvPr>
          <p:cNvSpPr/>
          <p:nvPr/>
        </p:nvSpPr>
        <p:spPr>
          <a:xfrm>
            <a:off x="11306710" y="857892"/>
            <a:ext cx="409255" cy="579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3D264B-D41A-4B11-A48A-5839A718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4" y="815544"/>
            <a:ext cx="11835272" cy="507397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13B932-92D2-4961-8F50-07B4B95A743F}"/>
              </a:ext>
            </a:extLst>
          </p:cNvPr>
          <p:cNvCxnSpPr>
            <a:cxnSpLocks/>
          </p:cNvCxnSpPr>
          <p:nvPr/>
        </p:nvCxnSpPr>
        <p:spPr>
          <a:xfrm>
            <a:off x="3446981" y="1448656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59A89E9-B971-4810-A37E-3AFD435E5FB1}"/>
              </a:ext>
            </a:extLst>
          </p:cNvPr>
          <p:cNvSpPr/>
          <p:nvPr/>
        </p:nvSpPr>
        <p:spPr>
          <a:xfrm>
            <a:off x="1833936" y="394527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5FCB1-2840-4AFC-9CC6-E1475FD04392}"/>
              </a:ext>
            </a:extLst>
          </p:cNvPr>
          <p:cNvSpPr txBox="1"/>
          <p:nvPr/>
        </p:nvSpPr>
        <p:spPr>
          <a:xfrm>
            <a:off x="1962364" y="400459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7FF462-7FD7-45BC-8348-BFC0605B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1067577"/>
            <a:ext cx="11300099" cy="456779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F98F7F-EBB1-4FD2-8811-CF32CCD552F3}"/>
              </a:ext>
            </a:extLst>
          </p:cNvPr>
          <p:cNvCxnSpPr>
            <a:cxnSpLocks/>
          </p:cNvCxnSpPr>
          <p:nvPr/>
        </p:nvCxnSpPr>
        <p:spPr>
          <a:xfrm>
            <a:off x="3395611" y="1669547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989E54D-35F9-40BA-BEAA-385D43A79CBA}"/>
              </a:ext>
            </a:extLst>
          </p:cNvPr>
          <p:cNvSpPr/>
          <p:nvPr/>
        </p:nvSpPr>
        <p:spPr>
          <a:xfrm>
            <a:off x="996593" y="4464122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BF0F07-6443-49D2-A218-F1C437755AF9}"/>
              </a:ext>
            </a:extLst>
          </p:cNvPr>
          <p:cNvSpPr/>
          <p:nvPr/>
        </p:nvSpPr>
        <p:spPr>
          <a:xfrm>
            <a:off x="3881918" y="3573695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9B49E4-999B-4F61-9270-A846B557F38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896593" y="4217541"/>
            <a:ext cx="1987039" cy="6965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2CC94-F533-4459-94EB-421E15A350A7}"/>
              </a:ext>
            </a:extLst>
          </p:cNvPr>
          <p:cNvSpPr txBox="1"/>
          <p:nvPr/>
        </p:nvSpPr>
        <p:spPr>
          <a:xfrm>
            <a:off x="2796593" y="4629229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6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B0588-DC21-4592-B11D-20E391F6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8" y="377117"/>
            <a:ext cx="9969004" cy="580894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85D1F6F-BA83-4403-ACBC-AD6B60AA83FB}"/>
              </a:ext>
            </a:extLst>
          </p:cNvPr>
          <p:cNvGrpSpPr/>
          <p:nvPr/>
        </p:nvGrpSpPr>
        <p:grpSpPr>
          <a:xfrm>
            <a:off x="2409282" y="2142166"/>
            <a:ext cx="693506" cy="3673007"/>
            <a:chOff x="2409282" y="2142166"/>
            <a:chExt cx="693506" cy="367300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D1B6742-E72F-4252-B54D-C5A53A4E1F4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1B3CC0-8A79-4BE1-BF02-1B7EE59632B0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4290A1-E344-471E-A4E4-855B0BBCD6CA}"/>
              </a:ext>
            </a:extLst>
          </p:cNvPr>
          <p:cNvSpPr txBox="1"/>
          <p:nvPr/>
        </p:nvSpPr>
        <p:spPr>
          <a:xfrm>
            <a:off x="2322739" y="5917921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클래스</a:t>
            </a:r>
            <a:r>
              <a:rPr lang="en-GB" altLang="ko-KR" b="1" dirty="0">
                <a:solidFill>
                  <a:srgbClr val="C00000"/>
                </a:solidFill>
              </a:rPr>
              <a:t>(class)</a:t>
            </a:r>
            <a:r>
              <a:rPr lang="ko-KR" altLang="en-US" b="1" dirty="0">
                <a:solidFill>
                  <a:srgbClr val="C00000"/>
                </a:solidFill>
              </a:rPr>
              <a:t> 단위로 단위 테스트가 개별로 동시 실행한다</a:t>
            </a:r>
            <a:r>
              <a:rPr lang="en-GB" altLang="ko-KR" b="1" dirty="0">
                <a:solidFill>
                  <a:srgbClr val="C00000"/>
                </a:solidFill>
              </a:rPr>
              <a:t>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A1818-2AF0-4036-B257-C70DFB52E065}"/>
              </a:ext>
            </a:extLst>
          </p:cNvPr>
          <p:cNvSpPr txBox="1"/>
          <p:nvPr/>
        </p:nvSpPr>
        <p:spPr>
          <a:xfrm>
            <a:off x="4179016" y="6287253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D88CBE-65A9-4DFD-AD23-A8A609D5294C}"/>
              </a:ext>
            </a:extLst>
          </p:cNvPr>
          <p:cNvGrpSpPr/>
          <p:nvPr/>
        </p:nvGrpSpPr>
        <p:grpSpPr>
          <a:xfrm>
            <a:off x="7380262" y="2142166"/>
            <a:ext cx="693506" cy="3673007"/>
            <a:chOff x="2409282" y="2142166"/>
            <a:chExt cx="693506" cy="3673007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4368D7E-F3BF-41E5-87CC-990678D4DDF1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D4E3036-C49D-4A56-A384-E78A22D9B7ED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5661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C20A9DF-CE4A-44DB-AA67-E504F83B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8" y="4081910"/>
            <a:ext cx="4241646" cy="2750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C49C9-4127-4EFF-BB0C-BBE292AE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87" y="172376"/>
            <a:ext cx="9254321" cy="3243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1E1ED-A86A-473C-90B4-9FEFD699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17" y="2572470"/>
            <a:ext cx="6536986" cy="2002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AD6331-BB7F-4D1D-9EE1-9E7EA19B3842}"/>
              </a:ext>
            </a:extLst>
          </p:cNvPr>
          <p:cNvSpPr/>
          <p:nvPr/>
        </p:nvSpPr>
        <p:spPr>
          <a:xfrm>
            <a:off x="3929866" y="1869898"/>
            <a:ext cx="1381874" cy="72020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58642A-F335-45AD-80C9-7034449E3A58}"/>
              </a:ext>
            </a:extLst>
          </p:cNvPr>
          <p:cNvCxnSpPr>
            <a:cxnSpLocks/>
          </p:cNvCxnSpPr>
          <p:nvPr/>
        </p:nvCxnSpPr>
        <p:spPr>
          <a:xfrm>
            <a:off x="5239822" y="4340834"/>
            <a:ext cx="267127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D0735EB-B498-4214-A17A-703D119936BF}"/>
              </a:ext>
            </a:extLst>
          </p:cNvPr>
          <p:cNvSpPr/>
          <p:nvPr/>
        </p:nvSpPr>
        <p:spPr>
          <a:xfrm>
            <a:off x="2337368" y="390422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406B35-DAEB-48CC-9A94-427773D5651A}"/>
              </a:ext>
            </a:extLst>
          </p:cNvPr>
          <p:cNvCxnSpPr>
            <a:cxnSpLocks/>
          </p:cNvCxnSpPr>
          <p:nvPr/>
        </p:nvCxnSpPr>
        <p:spPr>
          <a:xfrm>
            <a:off x="4941870" y="2572470"/>
            <a:ext cx="914400" cy="150637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DB20E78-EE87-4432-B039-611C405AA7D3}"/>
              </a:ext>
            </a:extLst>
          </p:cNvPr>
          <p:cNvCxnSpPr>
            <a:cxnSpLocks/>
            <a:stCxn id="11" idx="6"/>
            <a:endCxn id="8" idx="0"/>
          </p:cNvCxnSpPr>
          <p:nvPr/>
        </p:nvCxnSpPr>
        <p:spPr>
          <a:xfrm>
            <a:off x="2994916" y="711996"/>
            <a:ext cx="1625887" cy="115790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9DCCD8B-1B47-48B4-81EB-77DEBB4316B0}"/>
              </a:ext>
            </a:extLst>
          </p:cNvPr>
          <p:cNvSpPr/>
          <p:nvPr/>
        </p:nvSpPr>
        <p:spPr>
          <a:xfrm>
            <a:off x="2777444" y="4693227"/>
            <a:ext cx="833922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72F29-BAD9-4864-A557-52C0BC944006}"/>
              </a:ext>
            </a:extLst>
          </p:cNvPr>
          <p:cNvSpPr/>
          <p:nvPr/>
        </p:nvSpPr>
        <p:spPr>
          <a:xfrm>
            <a:off x="5661979" y="4007016"/>
            <a:ext cx="339048" cy="352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C57D3A2B-03EC-4EDF-8DDC-07503EBE66A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5400000">
            <a:off x="4393742" y="3577039"/>
            <a:ext cx="655387" cy="222013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82</Words>
  <Application>Microsoft Office PowerPoint</Application>
  <PresentationFormat>와이드스크린</PresentationFormat>
  <Paragraphs>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8</cp:revision>
  <dcterms:created xsi:type="dcterms:W3CDTF">2022-02-05T07:45:01Z</dcterms:created>
  <dcterms:modified xsi:type="dcterms:W3CDTF">2022-02-15T00:15:28Z</dcterms:modified>
</cp:coreProperties>
</file>