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E4BE3-876B-3FAB-687C-68EC5A493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B8C599-F45E-5D1C-7DDE-F10222E98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7FC88-4D59-0EB4-A15B-07D41E6F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78F30-9BB1-1978-C55D-621C9D17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CECC-186B-A23E-005B-2AD93C21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29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1E16C-442D-3B9C-1012-ECE34A82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B9A666-4ADD-59D4-C85E-80FAAD01F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B9101-1F36-77FA-7669-5ABC0415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68C38-E662-4DB5-89A0-7CEBD07C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F56BE-631B-0AC8-3A8B-F69BBAE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12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ACAB0F-39C6-EE54-E9F6-8A4D331C4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78D4F-AB0E-C36D-AA1A-CBF9C9058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08D52-C852-027F-22F4-EB271730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5BD0D-0EA7-EC75-64BB-40D3FFD5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D8538-DE06-6648-4A35-E1318E68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40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C2319-41F8-6D3E-04BE-82EF93B8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00557-4F9A-F5C8-C2E0-29B1026F4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2AE0D-B075-3DFD-53DA-35AFE286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BD6D0-C275-501A-9D2C-20BE5720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96193-97B9-DA89-F4E0-058D219A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8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7388A-41FC-4646-90D6-AF4F274A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0905E3-5567-98EA-660D-4EEEC26BF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7C1B6-DEF8-E1BE-86A6-5BC1D977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4CEFB-2CC3-45DC-103F-A109BA8B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C6AC2-2E6F-E1E1-A2B4-7E64562C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7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D5E3-E4A1-ECA5-2EDF-F1982EE7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F1EFA-6262-3691-5931-D2FA2455D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4697F6-AE8D-659F-4892-8F3F8F9BB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3D0B21-0EDB-D70B-0B4C-27FE6369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F5FE0-73F9-C997-D4E7-67ECCE70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00E31-15B5-FD58-593A-BC1426D5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65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21706-4F5A-EE44-3318-DB273171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31E94C-78E9-D664-8D53-DA9F8FE64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8DCDB1-4D7D-2B25-8766-748D5C719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0824B0-5279-05DF-2847-6F7DE2BDA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D53C0F-F299-1276-F823-D42C56FD8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0EB0E2-A5E0-B95C-EDC0-F5DFF72E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B24DF9-6610-D60C-28CB-0D574B12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597C2A-0AAB-6791-1112-6664116F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2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1A70B-AD60-9DED-D795-222F2951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EFD467-9B21-CE4A-EBBF-CB1F5BF6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D36E52-5D17-2999-0D85-317280E8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969E84-9D09-0CC9-8A7B-9DF369FB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9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29D588-8012-0CC7-4250-828A7723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F0106A-F96B-E4C2-C141-71B9E2DD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394B0A-2D38-AA36-9EF9-D3570592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96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D05A-99B8-40BB-16B7-B18ABB75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03112-F238-D52D-9E85-D6E00DE2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455714-24FB-06BD-F0B8-6DCB55222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6A5A0E-BEAF-A48A-473A-9F5B4BF7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6130B-7220-F6EF-8F8F-D7F2E848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212C41-EEE1-F0A2-28E1-40942FB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21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7F699-A359-81CA-9E2F-1FD88D18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978C02-347E-78C1-814F-664F0C50F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68426A-639B-9AC6-768B-89516BD1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BF05EF-CCF4-C2CF-7984-CD2396DB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0AAE-E4B2-478C-86C1-601A298F955C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477809-400A-0813-DDC4-4F278372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DA585-F226-4443-46A3-F31493DC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32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6C1971-6200-AB34-B144-CD3927EB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93FDC-1CA6-FE68-F8D2-A8799C869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813F9-F8D6-CF7E-EBDF-458FE52E8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0AAE-E4B2-478C-86C1-601A298F955C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2A2EF-B854-9E14-5AE5-75B92B1FD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C5109-85F1-57B9-5740-71CFB66EF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D9CA-48A5-4D79-8820-294B9B76F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90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CD6F2E61-A3A5-97B9-4658-24D73C258F29}"/>
              </a:ext>
            </a:extLst>
          </p:cNvPr>
          <p:cNvGrpSpPr/>
          <p:nvPr/>
        </p:nvGrpSpPr>
        <p:grpSpPr>
          <a:xfrm>
            <a:off x="2238057" y="653786"/>
            <a:ext cx="7715887" cy="5550429"/>
            <a:chOff x="2238057" y="653786"/>
            <a:chExt cx="7715887" cy="555042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D048680-2B08-8DB7-A152-CFFE06CC486B}"/>
                </a:ext>
              </a:extLst>
            </p:cNvPr>
            <p:cNvSpPr/>
            <p:nvPr/>
          </p:nvSpPr>
          <p:spPr>
            <a:xfrm>
              <a:off x="7102865" y="3317452"/>
              <a:ext cx="2851079" cy="28867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366B77A-63F3-22AE-86FF-F19BA7B1AEB7}"/>
                </a:ext>
              </a:extLst>
            </p:cNvPr>
            <p:cNvSpPr/>
            <p:nvPr/>
          </p:nvSpPr>
          <p:spPr>
            <a:xfrm>
              <a:off x="2238057" y="1845679"/>
              <a:ext cx="2922997" cy="294354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C178D2-4445-AD1F-B776-E1CB522152A2}"/>
                </a:ext>
              </a:extLst>
            </p:cNvPr>
            <p:cNvSpPr txBox="1"/>
            <p:nvPr/>
          </p:nvSpPr>
          <p:spPr>
            <a:xfrm>
              <a:off x="3139979" y="1989518"/>
              <a:ext cx="11191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Superset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0B18CE-AD3F-D75A-638A-882D8DBA2AE6}"/>
                </a:ext>
              </a:extLst>
            </p:cNvPr>
            <p:cNvSpPr txBox="1"/>
            <p:nvPr/>
          </p:nvSpPr>
          <p:spPr>
            <a:xfrm>
              <a:off x="2992791" y="2355137"/>
              <a:ext cx="1413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rgbClr val="00B050"/>
                  </a:solidFill>
                </a:rPr>
                <a:t>Valid and Invalid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F278CD9-31C6-16A4-B76A-81EA72A7BCD8}"/>
                </a:ext>
              </a:extLst>
            </p:cNvPr>
            <p:cNvGrpSpPr/>
            <p:nvPr/>
          </p:nvGrpSpPr>
          <p:grpSpPr>
            <a:xfrm>
              <a:off x="2740634" y="2785764"/>
              <a:ext cx="1917842" cy="1893870"/>
              <a:chOff x="1982056" y="2558265"/>
              <a:chExt cx="1917842" cy="1893870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761C0D36-C737-2AA3-8F41-EDFF95EF21CC}"/>
                  </a:ext>
                </a:extLst>
              </p:cNvPr>
              <p:cNvSpPr/>
              <p:nvPr/>
            </p:nvSpPr>
            <p:spPr>
              <a:xfrm>
                <a:off x="1982056" y="2558265"/>
                <a:ext cx="1917842" cy="189387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BBCBCD-3C5D-A364-10EC-7A1EC705E9AC}"/>
                  </a:ext>
                </a:extLst>
              </p:cNvPr>
              <p:cNvSpPr txBox="1"/>
              <p:nvPr/>
            </p:nvSpPr>
            <p:spPr>
              <a:xfrm>
                <a:off x="2491078" y="2807706"/>
                <a:ext cx="8997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/>
                  <a:t>Subset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6368B3-F100-B6DD-7C5B-0F057225E6A7}"/>
                  </a:ext>
                </a:extLst>
              </p:cNvPr>
              <p:cNvSpPr txBox="1"/>
              <p:nvPr/>
            </p:nvSpPr>
            <p:spPr>
              <a:xfrm>
                <a:off x="2663625" y="3176777"/>
                <a:ext cx="5547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rgbClr val="0070C0"/>
                    </a:solidFill>
                  </a:rPr>
                  <a:t>Valid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AE1D914-6F67-98C8-AD79-FF1DE5959AE5}"/>
                </a:ext>
              </a:extLst>
            </p:cNvPr>
            <p:cNvGrpSpPr/>
            <p:nvPr/>
          </p:nvGrpSpPr>
          <p:grpSpPr>
            <a:xfrm>
              <a:off x="7569483" y="3466144"/>
              <a:ext cx="1917842" cy="1893870"/>
              <a:chOff x="1982056" y="2558265"/>
              <a:chExt cx="1917842" cy="1893870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7454981D-6039-998B-6EE7-B3B1F0CD782A}"/>
                  </a:ext>
                </a:extLst>
              </p:cNvPr>
              <p:cNvSpPr/>
              <p:nvPr/>
            </p:nvSpPr>
            <p:spPr>
              <a:xfrm>
                <a:off x="1982056" y="2558265"/>
                <a:ext cx="1917842" cy="189387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E19897-CD5D-A703-81C1-FD2E9C91B441}"/>
                  </a:ext>
                </a:extLst>
              </p:cNvPr>
              <p:cNvSpPr txBox="1"/>
              <p:nvPr/>
            </p:nvSpPr>
            <p:spPr>
              <a:xfrm>
                <a:off x="2491078" y="2807706"/>
                <a:ext cx="8997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/>
                  <a:t>Subset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F195E9-030C-0280-35F2-F99D31B36D83}"/>
                  </a:ext>
                </a:extLst>
              </p:cNvPr>
              <p:cNvSpPr txBox="1"/>
              <p:nvPr/>
            </p:nvSpPr>
            <p:spPr>
              <a:xfrm>
                <a:off x="2663625" y="3176777"/>
                <a:ext cx="5547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rgbClr val="0070C0"/>
                    </a:solidFill>
                  </a:rPr>
                  <a:t>Valid</a:t>
                </a:r>
              </a:p>
            </p:txBody>
          </p: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FBAF116-58E3-07FD-BE45-3BE6D32A250B}"/>
                </a:ext>
              </a:extLst>
            </p:cNvPr>
            <p:cNvSpPr/>
            <p:nvPr/>
          </p:nvSpPr>
          <p:spPr>
            <a:xfrm>
              <a:off x="7569483" y="1274890"/>
              <a:ext cx="1917842" cy="18938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DD5747-61D9-6A0C-8B37-2F22623658EA}"/>
                </a:ext>
              </a:extLst>
            </p:cNvPr>
            <p:cNvSpPr txBox="1"/>
            <p:nvPr/>
          </p:nvSpPr>
          <p:spPr>
            <a:xfrm>
              <a:off x="8078505" y="1524331"/>
              <a:ext cx="8997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Subset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F4EAF0-7768-8F1F-1AB7-0CA92849FEA2}"/>
                </a:ext>
              </a:extLst>
            </p:cNvPr>
            <p:cNvSpPr txBox="1"/>
            <p:nvPr/>
          </p:nvSpPr>
          <p:spPr>
            <a:xfrm>
              <a:off x="8186996" y="1893402"/>
              <a:ext cx="6828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rgbClr val="C00000"/>
                  </a:solidFill>
                </a:rPr>
                <a:t>Invalid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19AB14B-DF6F-C1D7-3600-B6A8F0C613CA}"/>
                </a:ext>
              </a:extLst>
            </p:cNvPr>
            <p:cNvCxnSpPr>
              <a:cxnSpLocks/>
            </p:cNvCxnSpPr>
            <p:nvPr/>
          </p:nvCxnSpPr>
          <p:spPr>
            <a:xfrm>
              <a:off x="4060888" y="3915640"/>
              <a:ext cx="4099229" cy="6686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A0E84C1-3BC3-8441-0460-67F7C349B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8589" y="2428462"/>
              <a:ext cx="3712043" cy="3897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D78968-E0AB-B422-94A3-9654C038AE70}"/>
                </a:ext>
              </a:extLst>
            </p:cNvPr>
            <p:cNvSpPr txBox="1"/>
            <p:nvPr/>
          </p:nvSpPr>
          <p:spPr>
            <a:xfrm>
              <a:off x="5472443" y="3171442"/>
              <a:ext cx="14808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Validation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9996AB-368F-C5EC-4B76-15C032BC9812}"/>
                </a:ext>
              </a:extLst>
            </p:cNvPr>
            <p:cNvSpPr txBox="1"/>
            <p:nvPr/>
          </p:nvSpPr>
          <p:spPr>
            <a:xfrm>
              <a:off x="7260557" y="5609455"/>
              <a:ext cx="2535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rgbClr val="0070C0"/>
                  </a:solidFill>
                </a:rPr>
                <a:t>Always-valid domain model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439CF3-A0C5-6CF9-E8C3-3CD05A0C742A}"/>
                </a:ext>
              </a:extLst>
            </p:cNvPr>
            <p:cNvSpPr txBox="1"/>
            <p:nvPr/>
          </p:nvSpPr>
          <p:spPr>
            <a:xfrm>
              <a:off x="2525324" y="653786"/>
              <a:ext cx="2348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External</a:t>
              </a:r>
              <a:r>
                <a:rPr lang="ko-KR" altLang="en-US" sz="2800" dirty="0"/>
                <a:t> </a:t>
              </a:r>
              <a:r>
                <a:rPr lang="en-GB" altLang="ko-KR" sz="2800" dirty="0"/>
                <a:t>World</a:t>
              </a:r>
              <a:endParaRPr lang="en-GB" sz="28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3A08C5-D1A2-F4B5-3060-95B9F825A0AF}"/>
                </a:ext>
              </a:extLst>
            </p:cNvPr>
            <p:cNvSpPr txBox="1"/>
            <p:nvPr/>
          </p:nvSpPr>
          <p:spPr>
            <a:xfrm>
              <a:off x="7382001" y="653786"/>
              <a:ext cx="2292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Internal</a:t>
              </a:r>
              <a:r>
                <a:rPr lang="ko-KR" altLang="en-US" sz="2800" dirty="0"/>
                <a:t> </a:t>
              </a:r>
              <a:r>
                <a:rPr lang="en-GB" altLang="ko-KR" sz="2800" dirty="0"/>
                <a:t>World</a:t>
              </a:r>
              <a:endParaRPr lang="en-GB" sz="28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AB4B73C-E60F-3F10-8B09-FCA92FA6D38D}"/>
                </a:ext>
              </a:extLst>
            </p:cNvPr>
            <p:cNvSpPr txBox="1"/>
            <p:nvPr/>
          </p:nvSpPr>
          <p:spPr>
            <a:xfrm>
              <a:off x="5915849" y="746119"/>
              <a:ext cx="4240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/>
                <a:t>Vs.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E9F9EC-4A9F-7F6A-C64D-01AF4D3EA9F7}"/>
              </a:ext>
            </a:extLst>
          </p:cNvPr>
          <p:cNvSpPr/>
          <p:nvPr/>
        </p:nvSpPr>
        <p:spPr>
          <a:xfrm>
            <a:off x="1524000" y="321068"/>
            <a:ext cx="9144000" cy="621586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6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048680-2B08-8DB7-A152-CFFE06CC486B}"/>
              </a:ext>
            </a:extLst>
          </p:cNvPr>
          <p:cNvSpPr/>
          <p:nvPr/>
        </p:nvSpPr>
        <p:spPr>
          <a:xfrm>
            <a:off x="6898929" y="2952725"/>
            <a:ext cx="2851079" cy="2207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366B77A-63F3-22AE-86FF-F19BA7B1AEB7}"/>
              </a:ext>
            </a:extLst>
          </p:cNvPr>
          <p:cNvSpPr/>
          <p:nvPr/>
        </p:nvSpPr>
        <p:spPr>
          <a:xfrm>
            <a:off x="2101228" y="1480952"/>
            <a:ext cx="2501516" cy="24852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178D2-4445-AD1F-B776-E1CB522152A2}"/>
              </a:ext>
            </a:extLst>
          </p:cNvPr>
          <p:cNvSpPr txBox="1"/>
          <p:nvPr/>
        </p:nvSpPr>
        <p:spPr>
          <a:xfrm>
            <a:off x="2792410" y="1624791"/>
            <a:ext cx="1119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Superset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B18CE-AD3F-D75A-638A-882D8DBA2AE6}"/>
              </a:ext>
            </a:extLst>
          </p:cNvPr>
          <p:cNvSpPr txBox="1"/>
          <p:nvPr/>
        </p:nvSpPr>
        <p:spPr>
          <a:xfrm>
            <a:off x="2645222" y="1990410"/>
            <a:ext cx="1413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B050"/>
                </a:solidFill>
              </a:rPr>
              <a:t>Valid and Invalid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61C0D36-C737-2AA3-8F41-EDFF95EF21CC}"/>
              </a:ext>
            </a:extLst>
          </p:cNvPr>
          <p:cNvSpPr/>
          <p:nvPr/>
        </p:nvSpPr>
        <p:spPr>
          <a:xfrm>
            <a:off x="2567296" y="2421037"/>
            <a:ext cx="1569380" cy="149253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BCBCD-3C5D-A364-10EC-7A1EC705E9AC}"/>
              </a:ext>
            </a:extLst>
          </p:cNvPr>
          <p:cNvSpPr txBox="1"/>
          <p:nvPr/>
        </p:nvSpPr>
        <p:spPr>
          <a:xfrm>
            <a:off x="2902087" y="2670478"/>
            <a:ext cx="899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Subset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368B3-F100-B6DD-7C5B-0F057225E6A7}"/>
              </a:ext>
            </a:extLst>
          </p:cNvPr>
          <p:cNvSpPr txBox="1"/>
          <p:nvPr/>
        </p:nvSpPr>
        <p:spPr>
          <a:xfrm>
            <a:off x="3074634" y="3039549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70C0"/>
                </a:solidFill>
              </a:rPr>
              <a:t>Valid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454981D-6039-998B-6EE7-B3B1F0CD782A}"/>
              </a:ext>
            </a:extLst>
          </p:cNvPr>
          <p:cNvSpPr/>
          <p:nvPr/>
        </p:nvSpPr>
        <p:spPr>
          <a:xfrm>
            <a:off x="7539778" y="3101417"/>
            <a:ext cx="1569380" cy="149253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19897-CD5D-A703-81C1-FD2E9C91B441}"/>
              </a:ext>
            </a:extLst>
          </p:cNvPr>
          <p:cNvSpPr txBox="1"/>
          <p:nvPr/>
        </p:nvSpPr>
        <p:spPr>
          <a:xfrm>
            <a:off x="7874569" y="3350858"/>
            <a:ext cx="899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Subset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195E9-030C-0280-35F2-F99D31B36D83}"/>
              </a:ext>
            </a:extLst>
          </p:cNvPr>
          <p:cNvSpPr txBox="1"/>
          <p:nvPr/>
        </p:nvSpPr>
        <p:spPr>
          <a:xfrm>
            <a:off x="8047116" y="3719929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70C0"/>
                </a:solidFill>
              </a:rPr>
              <a:t>Valid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FBAF116-58E3-07FD-BE45-3BE6D32A250B}"/>
              </a:ext>
            </a:extLst>
          </p:cNvPr>
          <p:cNvSpPr/>
          <p:nvPr/>
        </p:nvSpPr>
        <p:spPr>
          <a:xfrm>
            <a:off x="7539778" y="910163"/>
            <a:ext cx="1569380" cy="14925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DD5747-61D9-6A0C-8B37-2F22623658EA}"/>
              </a:ext>
            </a:extLst>
          </p:cNvPr>
          <p:cNvSpPr txBox="1"/>
          <p:nvPr/>
        </p:nvSpPr>
        <p:spPr>
          <a:xfrm>
            <a:off x="7874569" y="1159604"/>
            <a:ext cx="89979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/>
              <a:t>Subset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F4EAF0-7768-8F1F-1AB7-0CA92849FEA2}"/>
              </a:ext>
            </a:extLst>
          </p:cNvPr>
          <p:cNvSpPr txBox="1"/>
          <p:nvPr/>
        </p:nvSpPr>
        <p:spPr>
          <a:xfrm>
            <a:off x="7983060" y="1528675"/>
            <a:ext cx="68281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Invalid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9AB14B-DF6F-C1D7-3600-B6A8F0C613CA}"/>
              </a:ext>
            </a:extLst>
          </p:cNvPr>
          <p:cNvCxnSpPr>
            <a:cxnSpLocks/>
          </p:cNvCxnSpPr>
          <p:nvPr/>
        </p:nvCxnSpPr>
        <p:spPr>
          <a:xfrm>
            <a:off x="3510172" y="3451759"/>
            <a:ext cx="4472888" cy="711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A0E84C1-3BC3-8441-0460-67F7C349B8F1}"/>
              </a:ext>
            </a:extLst>
          </p:cNvPr>
          <p:cNvCxnSpPr>
            <a:cxnSpLocks/>
          </p:cNvCxnSpPr>
          <p:nvPr/>
        </p:nvCxnSpPr>
        <p:spPr>
          <a:xfrm flipV="1">
            <a:off x="4136676" y="1963727"/>
            <a:ext cx="3976318" cy="522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AD78968-E0AB-B422-94A3-9654C038AE70}"/>
              </a:ext>
            </a:extLst>
          </p:cNvPr>
          <p:cNvSpPr txBox="1"/>
          <p:nvPr/>
        </p:nvSpPr>
        <p:spPr>
          <a:xfrm>
            <a:off x="5094532" y="2806715"/>
            <a:ext cx="148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Validation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39CF3-A0C5-6CF9-E8C3-3CD05A0C742A}"/>
              </a:ext>
            </a:extLst>
          </p:cNvPr>
          <p:cNvSpPr txBox="1"/>
          <p:nvPr/>
        </p:nvSpPr>
        <p:spPr>
          <a:xfrm>
            <a:off x="2177755" y="289059"/>
            <a:ext cx="2348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External</a:t>
            </a:r>
            <a:r>
              <a:rPr lang="ko-KR" altLang="en-US" sz="2800" dirty="0"/>
              <a:t> </a:t>
            </a:r>
            <a:r>
              <a:rPr lang="en-GB" altLang="ko-KR" sz="2800" dirty="0"/>
              <a:t>World</a:t>
            </a:r>
            <a:endParaRPr lang="en-GB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3A08C5-D1A2-F4B5-3060-95B9F825A0AF}"/>
              </a:ext>
            </a:extLst>
          </p:cNvPr>
          <p:cNvSpPr txBox="1"/>
          <p:nvPr/>
        </p:nvSpPr>
        <p:spPr>
          <a:xfrm>
            <a:off x="7178065" y="289059"/>
            <a:ext cx="2292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Internal</a:t>
            </a:r>
            <a:r>
              <a:rPr lang="ko-KR" altLang="en-US" sz="2800" dirty="0"/>
              <a:t> </a:t>
            </a:r>
            <a:r>
              <a:rPr lang="en-GB" altLang="ko-KR" sz="2800" dirty="0"/>
              <a:t>World</a:t>
            </a:r>
            <a:endParaRPr lang="en-GB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B4B73C-E60F-3F10-8B09-FCA92FA6D38D}"/>
              </a:ext>
            </a:extLst>
          </p:cNvPr>
          <p:cNvSpPr txBox="1"/>
          <p:nvPr/>
        </p:nvSpPr>
        <p:spPr>
          <a:xfrm>
            <a:off x="5640096" y="381392"/>
            <a:ext cx="424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Vs.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0FF6E4B9-EC5D-9130-F9C9-8274D980EAE8}"/>
              </a:ext>
            </a:extLst>
          </p:cNvPr>
          <p:cNvSpPr/>
          <p:nvPr/>
        </p:nvSpPr>
        <p:spPr>
          <a:xfrm>
            <a:off x="6878463" y="4693032"/>
            <a:ext cx="1510300" cy="961790"/>
          </a:xfrm>
          <a:prstGeom prst="downArrow">
            <a:avLst>
              <a:gd name="adj1" fmla="val 81227"/>
              <a:gd name="adj2" fmla="val 526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9996AB-368F-C5EC-4B76-15C032BC9812}"/>
              </a:ext>
            </a:extLst>
          </p:cNvPr>
          <p:cNvSpPr txBox="1"/>
          <p:nvPr/>
        </p:nvSpPr>
        <p:spPr>
          <a:xfrm>
            <a:off x="7010134" y="4731025"/>
            <a:ext cx="2628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Always-valid  </a:t>
            </a:r>
            <a:r>
              <a:rPr lang="en-GB" sz="1600" b="1" dirty="0">
                <a:solidFill>
                  <a:srgbClr val="0070C0"/>
                </a:solidFill>
              </a:rPr>
              <a:t> domain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3D6812-AEC3-90FF-3B05-CAD045F9F771}"/>
              </a:ext>
            </a:extLst>
          </p:cNvPr>
          <p:cNvSpPr txBox="1"/>
          <p:nvPr/>
        </p:nvSpPr>
        <p:spPr>
          <a:xfrm>
            <a:off x="5906566" y="5738401"/>
            <a:ext cx="5920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a condition </a:t>
            </a:r>
            <a:r>
              <a:rPr lang="en-GB" dirty="0"/>
              <a:t>that your </a:t>
            </a:r>
            <a:r>
              <a:rPr lang="en-GB" b="1" dirty="0"/>
              <a:t>domain model </a:t>
            </a:r>
            <a:r>
              <a:rPr lang="en-GB" dirty="0"/>
              <a:t>must uphold </a:t>
            </a:r>
            <a:r>
              <a:rPr lang="en-GB" b="1" dirty="0">
                <a:solidFill>
                  <a:srgbClr val="0070C0"/>
                </a:solidFill>
              </a:rPr>
              <a:t>at all times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C79552-05FB-A0E9-ADF0-A08844486E46}"/>
              </a:ext>
            </a:extLst>
          </p:cNvPr>
          <p:cNvSpPr txBox="1"/>
          <p:nvPr/>
        </p:nvSpPr>
        <p:spPr>
          <a:xfrm>
            <a:off x="6908351" y="6095190"/>
            <a:ext cx="1450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Invariants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7C01FA73-03D1-99C2-CEA3-9DBC717A3CF4}"/>
              </a:ext>
            </a:extLst>
          </p:cNvPr>
          <p:cNvSpPr/>
          <p:nvPr/>
        </p:nvSpPr>
        <p:spPr>
          <a:xfrm>
            <a:off x="4242706" y="4890322"/>
            <a:ext cx="567025" cy="461666"/>
          </a:xfrm>
          <a:prstGeom prst="triangl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36F37D-449D-E1AE-120D-590F8D2ACC1C}"/>
              </a:ext>
            </a:extLst>
          </p:cNvPr>
          <p:cNvSpPr txBox="1"/>
          <p:nvPr/>
        </p:nvSpPr>
        <p:spPr>
          <a:xfrm>
            <a:off x="3583781" y="5374827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0070C0"/>
                </a:solidFill>
              </a:rPr>
              <a:t>edges.Length</a:t>
            </a:r>
            <a:r>
              <a:rPr lang="en-GB" b="1" dirty="0">
                <a:solidFill>
                  <a:srgbClr val="0070C0"/>
                </a:solidFill>
              </a:rPr>
              <a:t> ==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80E318-7998-2641-C146-B4E832AFD0C8}"/>
              </a:ext>
            </a:extLst>
          </p:cNvPr>
          <p:cNvSpPr txBox="1"/>
          <p:nvPr/>
        </p:nvSpPr>
        <p:spPr>
          <a:xfrm>
            <a:off x="3703412" y="5741247"/>
            <a:ext cx="1702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/>
              <a:t>Invariants</a:t>
            </a:r>
          </a:p>
          <a:p>
            <a:pPr algn="ctr"/>
            <a:r>
              <a:rPr lang="en-GB" sz="1600" b="1" dirty="0"/>
              <a:t>= Validation Rules</a:t>
            </a:r>
          </a:p>
        </p:txBody>
      </p:sp>
    </p:spTree>
    <p:extLst>
      <p:ext uri="{BB962C8B-B14F-4D97-AF65-F5344CB8AC3E}">
        <p14:creationId xmlns:p14="http://schemas.microsoft.com/office/powerpoint/2010/main" val="9358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61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2</cp:revision>
  <dcterms:created xsi:type="dcterms:W3CDTF">2024-01-07T07:51:25Z</dcterms:created>
  <dcterms:modified xsi:type="dcterms:W3CDTF">2024-01-07T08:05:06Z</dcterms:modified>
</cp:coreProperties>
</file>