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6169E-67D1-A0C3-B1C5-8337BFE81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622C0-0395-42A2-F2B0-2B220B9AC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38EDC-27FA-E679-5EB0-2E34EB1C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9BF66-4B4F-0563-F54C-452E85FA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EE38-FC3F-7645-B332-EC8D1287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4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5C83B-C050-34D5-98AE-5DC9F1D1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A24E6-D18A-1262-D94F-F6A017273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BF00C-619C-6CF5-06C4-FEDE7C97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0BA6-0E92-0764-787A-16DEBEDB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8BF28-F64F-75D7-14C4-EC92BFA8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53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1D7C5B-9B83-C3BA-C480-18CE8D0B8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03B8D-48B1-DA41-F578-A8FCA733E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516BA-9BA4-976E-4BF9-81D0C509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8558D-5658-4135-7F58-933E294C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EAEA-A07E-4F18-2769-36846BF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0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86655-F344-048D-FE82-1F98E361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8979F-D129-33F5-FDD7-0865B8A5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35755-555D-69BE-E139-13713DE2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89184-41B6-188A-95D7-B9EBD5E0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755A4-13DC-441F-DF52-7EDE9237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75725-89E7-BE69-54CE-9BF1BB40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BDE4B-7F60-AE06-669B-35E35B6CF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8F109-026B-96B0-5957-055B6F6C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A82A6-AC70-1637-3412-2987F5D0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A9AEC-95FE-AE5C-C8F4-52CDCB53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6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8CAA-7A1A-BC1B-281B-DC8D4E72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EDD23-D31B-47DF-E7F0-1CF536356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E4B978-15D4-8F89-9B66-CA9DEAA31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380EDE-E938-F543-5785-89143B9D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0E5162-A70B-E16A-A8D6-B07145F8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A000B-3256-4659-22DD-4900A179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98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42910-ACF4-47ED-3575-839F2758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E2C12-0924-6205-CD46-7E19E8D6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8172F3-37B4-FC43-7666-DA7D9612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21F6C-BAC8-D8B0-243B-D62BCA8B9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9AA25C-5726-14CA-0852-E2B273655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DC749A-6651-EDAA-524A-53C1C0D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BCFBC-1679-66B8-6DE5-7D89E040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2E3A5-91A9-13B9-1321-AA0EFD89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97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8452-C720-509C-7CB5-64119608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FCB79C-2331-D2A4-5615-4401197F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7BA27C-34C9-C614-5CB7-E2188C71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9D821E-6EF3-DAD1-8C7D-4DC0B490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37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3CC8D0-A98B-3CB0-1BEC-A1BDF8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D108A-3336-B2D9-6F19-0C527B53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A92D8-0644-A33D-1F55-71772D9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4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E9A40-5CF6-0E32-4364-9E7E94FB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BBCBE-97AA-C7B8-CD7A-3BE598C5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0AF6A-7D25-DD80-10CD-6F58609F3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62EB6-C300-1539-D6E1-A663EF9E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D247C-DDB3-BD80-C28C-1C25BE18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11E2E-43FC-CF8F-CEF2-EBAD87DF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E169-9576-CBB6-07DB-A9A92A7A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37711E-2DDC-585E-E1F1-937690F95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CB321-E3DA-20E6-3BEC-44283779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B7464-77FB-3DA7-DCAD-D3FF6E11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65D70-9F49-32CD-97C3-B37D6051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7E879-8436-1187-FEFB-B306F1C9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42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C26795-CEE0-C009-1923-240323F7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39655-E684-742E-222B-7580C514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13AA8-74E3-90A9-B720-F1A1698EE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31CF-D837-42D7-AA07-19F2BC8E104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8F182-F5E8-D80B-F118-98D64451D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86346-3E5C-6311-81B2-42B25B4C5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0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D3C8B-FF46-AC6F-968D-A5B1AE7B7F2A}"/>
              </a:ext>
            </a:extLst>
          </p:cNvPr>
          <p:cNvSpPr txBox="1"/>
          <p:nvPr/>
        </p:nvSpPr>
        <p:spPr>
          <a:xfrm>
            <a:off x="5168919" y="3013502"/>
            <a:ext cx="1854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Part</a:t>
            </a:r>
            <a:r>
              <a:rPr lang="ko-KR" altLang="en-US" sz="4800" b="1" dirty="0"/>
              <a:t> </a:t>
            </a:r>
            <a:r>
              <a:rPr lang="en-GB" altLang="ko-KR" sz="4800" b="1" dirty="0"/>
              <a:t>1.</a:t>
            </a:r>
            <a:endParaRPr lang="en-GB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31B7-5FF1-5B94-638A-00EEB9202086}"/>
              </a:ext>
            </a:extLst>
          </p:cNvPr>
          <p:cNvSpPr txBox="1"/>
          <p:nvPr/>
        </p:nvSpPr>
        <p:spPr>
          <a:xfrm>
            <a:off x="3576905" y="4169008"/>
            <a:ext cx="5038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https://www.youtube.com/watch?v=fhM0V2N1GpY</a:t>
            </a:r>
          </a:p>
        </p:txBody>
      </p:sp>
    </p:spTree>
    <p:extLst>
      <p:ext uri="{BB962C8B-B14F-4D97-AF65-F5344CB8AC3E}">
        <p14:creationId xmlns:p14="http://schemas.microsoft.com/office/powerpoint/2010/main" val="362882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8631C08-A3DB-5AFB-E35A-7E2C95F7D60A}"/>
              </a:ext>
            </a:extLst>
          </p:cNvPr>
          <p:cNvSpPr/>
          <p:nvPr/>
        </p:nvSpPr>
        <p:spPr>
          <a:xfrm rot="10800000">
            <a:off x="6883682" y="4946781"/>
            <a:ext cx="4561728" cy="822381"/>
          </a:xfrm>
          <a:prstGeom prst="rightArrow">
            <a:avLst>
              <a:gd name="adj1" fmla="val 85054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98EE75-0F6E-4B93-94A2-A22CBEBA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12" y="457199"/>
            <a:ext cx="3516981" cy="622613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20A28E-2153-1D51-307E-E08A808A2C32}"/>
              </a:ext>
            </a:extLst>
          </p:cNvPr>
          <p:cNvSpPr/>
          <p:nvPr/>
        </p:nvSpPr>
        <p:spPr>
          <a:xfrm>
            <a:off x="3061699" y="4782621"/>
            <a:ext cx="4048018" cy="1150705"/>
          </a:xfrm>
          <a:prstGeom prst="roundRect">
            <a:avLst>
              <a:gd name="adj" fmla="val 12203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E6EA6-6C17-A695-13E9-B657BD9A1348}"/>
              </a:ext>
            </a:extLst>
          </p:cNvPr>
          <p:cNvSpPr txBox="1"/>
          <p:nvPr/>
        </p:nvSpPr>
        <p:spPr>
          <a:xfrm>
            <a:off x="7246444" y="5188696"/>
            <a:ext cx="3976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Presentation Layer API </a:t>
            </a:r>
            <a:r>
              <a:rPr lang="ko-KR" altLang="en-US" sz="1600" b="1" dirty="0">
                <a:solidFill>
                  <a:schemeClr val="bg1"/>
                </a:solidFill>
              </a:rPr>
              <a:t>입</a:t>
            </a:r>
            <a:r>
              <a:rPr lang="en-GB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>
                <a:solidFill>
                  <a:schemeClr val="bg1"/>
                </a:solidFill>
              </a:rPr>
              <a:t>출력 데이터 타입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C61CFE-33F5-17D8-9FE9-793D3A4B3BAB}"/>
              </a:ext>
            </a:extLst>
          </p:cNvPr>
          <p:cNvCxnSpPr>
            <a:cxnSpLocks/>
          </p:cNvCxnSpPr>
          <p:nvPr/>
        </p:nvCxnSpPr>
        <p:spPr>
          <a:xfrm>
            <a:off x="3534310" y="2553128"/>
            <a:ext cx="251203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FAE9F9-8E48-7B16-BF21-34A843E6A0C5}"/>
              </a:ext>
            </a:extLst>
          </p:cNvPr>
          <p:cNvCxnSpPr>
            <a:cxnSpLocks/>
          </p:cNvCxnSpPr>
          <p:nvPr/>
        </p:nvCxnSpPr>
        <p:spPr>
          <a:xfrm>
            <a:off x="3534310" y="4426450"/>
            <a:ext cx="251203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35B172E-A9A7-19EF-0518-5EF48FDD72EC}"/>
              </a:ext>
            </a:extLst>
          </p:cNvPr>
          <p:cNvCxnSpPr>
            <a:cxnSpLocks/>
          </p:cNvCxnSpPr>
          <p:nvPr/>
        </p:nvCxnSpPr>
        <p:spPr>
          <a:xfrm>
            <a:off x="5881955" y="2553128"/>
            <a:ext cx="0" cy="16490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0CA625-C804-3A3C-812A-6AFD00B4FD6D}"/>
              </a:ext>
            </a:extLst>
          </p:cNvPr>
          <p:cNvSpPr txBox="1"/>
          <p:nvPr/>
        </p:nvSpPr>
        <p:spPr>
          <a:xfrm>
            <a:off x="6883683" y="2214574"/>
            <a:ext cx="2106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Presentation</a:t>
            </a:r>
            <a:r>
              <a:rPr lang="ko-KR" altLang="en-US" sz="1600" b="1" dirty="0">
                <a:solidFill>
                  <a:srgbClr val="C00000"/>
                </a:solidFill>
              </a:rPr>
              <a:t> </a:t>
            </a:r>
            <a:r>
              <a:rPr lang="en-GB" altLang="ko-KR" sz="1600" b="1" dirty="0">
                <a:solidFill>
                  <a:srgbClr val="C00000"/>
                </a:solidFill>
              </a:rPr>
              <a:t>Layer</a:t>
            </a:r>
            <a:r>
              <a:rPr lang="ko-KR" altLang="en-US" sz="1600" b="1" dirty="0">
                <a:solidFill>
                  <a:srgbClr val="C00000"/>
                </a:solidFill>
              </a:rPr>
              <a:t> </a:t>
            </a:r>
            <a:r>
              <a:rPr lang="en-GB" altLang="ko-KR" sz="1600" b="1" dirty="0">
                <a:solidFill>
                  <a:srgbClr val="C00000"/>
                </a:solidFill>
              </a:rPr>
              <a:t>API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68AD3-7381-1065-700B-F9487140613C}"/>
              </a:ext>
            </a:extLst>
          </p:cNvPr>
          <p:cNvSpPr txBox="1"/>
          <p:nvPr/>
        </p:nvSpPr>
        <p:spPr>
          <a:xfrm>
            <a:off x="6883682" y="4087896"/>
            <a:ext cx="1993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Application</a:t>
            </a:r>
            <a:r>
              <a:rPr lang="ko-KR" altLang="en-US" sz="1600" b="1" dirty="0">
                <a:solidFill>
                  <a:srgbClr val="C00000"/>
                </a:solidFill>
              </a:rPr>
              <a:t> </a:t>
            </a:r>
            <a:r>
              <a:rPr lang="en-GB" altLang="ko-KR" sz="1600" b="1" dirty="0">
                <a:solidFill>
                  <a:srgbClr val="C00000"/>
                </a:solidFill>
              </a:rPr>
              <a:t>Layer</a:t>
            </a:r>
            <a:r>
              <a:rPr lang="ko-KR" altLang="en-US" sz="1600" b="1" dirty="0">
                <a:solidFill>
                  <a:srgbClr val="C00000"/>
                </a:solidFill>
              </a:rPr>
              <a:t> </a:t>
            </a:r>
            <a:r>
              <a:rPr lang="en-GB" altLang="ko-KR" sz="1600" b="1" dirty="0">
                <a:solidFill>
                  <a:srgbClr val="C00000"/>
                </a:solidFill>
              </a:rPr>
              <a:t>API</a:t>
            </a:r>
            <a:endParaRPr lang="en-GB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1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형호</dc:creator>
  <cp:lastModifiedBy>고 형호</cp:lastModifiedBy>
  <cp:revision>1</cp:revision>
  <dcterms:created xsi:type="dcterms:W3CDTF">2022-08-01T14:39:51Z</dcterms:created>
  <dcterms:modified xsi:type="dcterms:W3CDTF">2022-08-01T14:40:45Z</dcterms:modified>
</cp:coreProperties>
</file>