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6169E-67D1-A0C3-B1C5-8337BFE81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622C0-0395-42A2-F2B0-2B220B9AC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38EDC-27FA-E679-5EB0-2E34EB1C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9BF66-4B4F-0563-F54C-452E85FA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EE38-FC3F-7645-B332-EC8D1287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4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5C83B-C050-34D5-98AE-5DC9F1D1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A24E6-D18A-1262-D94F-F6A017273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BF00C-619C-6CF5-06C4-FEDE7C97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0BA6-0E92-0764-787A-16DEBEDB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8BF28-F64F-75D7-14C4-EC92BFA8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3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1D7C5B-9B83-C3BA-C480-18CE8D0B8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03B8D-48B1-DA41-F578-A8FCA733E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516BA-9BA4-976E-4BF9-81D0C509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8558D-5658-4135-7F58-933E294C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0EAEA-A07E-4F18-2769-36846BF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0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86655-F344-048D-FE82-1F98E361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8979F-D129-33F5-FDD7-0865B8A5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35755-555D-69BE-E139-13713DE2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89184-41B6-188A-95D7-B9EBD5E0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755A4-13DC-441F-DF52-7EDE9237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75725-89E7-BE69-54CE-9BF1BB40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BDE4B-7F60-AE06-669B-35E35B6CF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8F109-026B-96B0-5957-055B6F6C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A82A6-AC70-1637-3412-2987F5D0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A9AEC-95FE-AE5C-C8F4-52CDCB53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6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8CAA-7A1A-BC1B-281B-DC8D4E72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EDD23-D31B-47DF-E7F0-1CF536356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E4B978-15D4-8F89-9B66-CA9DEAA31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380EDE-E938-F543-5785-89143B9D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E5162-A70B-E16A-A8D6-B07145F8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A000B-3256-4659-22DD-4900A179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98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42910-ACF4-47ED-3575-839F2758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0E2C12-0924-6205-CD46-7E19E8D6F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8172F3-37B4-FC43-7666-DA7D9612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21F6C-BAC8-D8B0-243B-D62BCA8B9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9AA25C-5726-14CA-0852-E2B273655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DC749A-6651-EDAA-524A-53C1C0D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FBCFBC-1679-66B8-6DE5-7D89E040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2E3A5-91A9-13B9-1321-AA0EFD89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97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8452-C720-509C-7CB5-64119608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FCB79C-2331-D2A4-5615-4401197F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7BA27C-34C9-C614-5CB7-E2188C7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9D821E-6EF3-DAD1-8C7D-4DC0B490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37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3CC8D0-A98B-3CB0-1BEC-A1BDF80E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D108A-3336-B2D9-6F19-0C527B53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A92D8-0644-A33D-1F55-71772D9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4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E9A40-5CF6-0E32-4364-9E7E94FB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BBCBE-97AA-C7B8-CD7A-3BE598C5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0AF6A-7D25-DD80-10CD-6F58609F3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62EB6-C300-1539-D6E1-A663EF9E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D247C-DDB3-BD80-C28C-1C25BE18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11E2E-43FC-CF8F-CEF2-EBAD87DF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0E169-9576-CBB6-07DB-A9A92A7A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37711E-2DDC-585E-E1F1-937690F95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CB321-E3DA-20E6-3BEC-44283779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B7464-77FB-3DA7-DCAD-D3FF6E11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65D70-9F49-32CD-97C3-B37D6051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7E879-8436-1187-FEFB-B306F1C9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2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C26795-CEE0-C009-1923-240323F7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39655-E684-742E-222B-7580C514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13AA8-74E3-90A9-B720-F1A1698EE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31CF-D837-42D7-AA07-19F2BC8E1048}" type="datetimeFigureOut">
              <a:rPr lang="en-GB" smtClean="0"/>
              <a:t>02/08/2022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8F182-F5E8-D80B-F118-98D64451D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86346-3E5C-6311-81B2-42B25B4C5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95BA-F737-49DA-98DA-FE362D2325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0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D3C8B-FF46-AC6F-968D-A5B1AE7B7F2A}"/>
              </a:ext>
            </a:extLst>
          </p:cNvPr>
          <p:cNvSpPr txBox="1"/>
          <p:nvPr/>
        </p:nvSpPr>
        <p:spPr>
          <a:xfrm>
            <a:off x="5168919" y="2037456"/>
            <a:ext cx="185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Part</a:t>
            </a:r>
            <a:r>
              <a:rPr lang="ko-KR" altLang="en-US" sz="4800" b="1" dirty="0"/>
              <a:t> </a:t>
            </a:r>
            <a:r>
              <a:rPr lang="en-GB" altLang="ko-KR" sz="4800" b="1" dirty="0"/>
              <a:t>1.</a:t>
            </a:r>
            <a:endParaRPr lang="en-GB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831B7-5FF1-5B94-638A-00EEB9202086}"/>
              </a:ext>
            </a:extLst>
          </p:cNvPr>
          <p:cNvSpPr txBox="1"/>
          <p:nvPr/>
        </p:nvSpPr>
        <p:spPr>
          <a:xfrm>
            <a:off x="3576905" y="3192962"/>
            <a:ext cx="5038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https://www.youtube.com/watch?v=fhM0V2N1GpY</a:t>
            </a:r>
          </a:p>
        </p:txBody>
      </p:sp>
    </p:spTree>
    <p:extLst>
      <p:ext uri="{BB962C8B-B14F-4D97-AF65-F5344CB8AC3E}">
        <p14:creationId xmlns:p14="http://schemas.microsoft.com/office/powerpoint/2010/main" val="362882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8631C08-A3DB-5AFB-E35A-7E2C95F7D60A}"/>
              </a:ext>
            </a:extLst>
          </p:cNvPr>
          <p:cNvSpPr/>
          <p:nvPr/>
        </p:nvSpPr>
        <p:spPr>
          <a:xfrm rot="10800000">
            <a:off x="6883682" y="4946781"/>
            <a:ext cx="4561728" cy="822381"/>
          </a:xfrm>
          <a:prstGeom prst="rightArrow">
            <a:avLst>
              <a:gd name="adj1" fmla="val 85054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8EE75-0F6E-4B93-94A2-A22CBEBA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12" y="457199"/>
            <a:ext cx="3516981" cy="622613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20A28E-2153-1D51-307E-E08A808A2C32}"/>
              </a:ext>
            </a:extLst>
          </p:cNvPr>
          <p:cNvSpPr/>
          <p:nvPr/>
        </p:nvSpPr>
        <p:spPr>
          <a:xfrm>
            <a:off x="3061699" y="4782621"/>
            <a:ext cx="4048018" cy="1150705"/>
          </a:xfrm>
          <a:prstGeom prst="roundRect">
            <a:avLst>
              <a:gd name="adj" fmla="val 12203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E6EA6-6C17-A695-13E9-B657BD9A1348}"/>
              </a:ext>
            </a:extLst>
          </p:cNvPr>
          <p:cNvSpPr txBox="1"/>
          <p:nvPr/>
        </p:nvSpPr>
        <p:spPr>
          <a:xfrm>
            <a:off x="7246444" y="5188696"/>
            <a:ext cx="3976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Presentation Layer API </a:t>
            </a:r>
            <a:r>
              <a:rPr lang="ko-KR" altLang="en-US" sz="1600" b="1" dirty="0">
                <a:solidFill>
                  <a:schemeClr val="bg1"/>
                </a:solidFill>
              </a:rPr>
              <a:t>입</a:t>
            </a:r>
            <a:r>
              <a:rPr lang="en-GB" altLang="ko-KR" sz="1600" b="1" dirty="0">
                <a:solidFill>
                  <a:schemeClr val="bg1"/>
                </a:solidFill>
              </a:rPr>
              <a:t>/</a:t>
            </a:r>
            <a:r>
              <a:rPr lang="ko-KR" altLang="en-US" sz="1600" b="1" dirty="0">
                <a:solidFill>
                  <a:schemeClr val="bg1"/>
                </a:solidFill>
              </a:rPr>
              <a:t>출력 데이터 타입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C61CFE-33F5-17D8-9FE9-793D3A4B3BAB}"/>
              </a:ext>
            </a:extLst>
          </p:cNvPr>
          <p:cNvCxnSpPr>
            <a:cxnSpLocks/>
          </p:cNvCxnSpPr>
          <p:nvPr/>
        </p:nvCxnSpPr>
        <p:spPr>
          <a:xfrm>
            <a:off x="3534310" y="2553128"/>
            <a:ext cx="25120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FAE9F9-8E48-7B16-BF21-34A843E6A0C5}"/>
              </a:ext>
            </a:extLst>
          </p:cNvPr>
          <p:cNvCxnSpPr>
            <a:cxnSpLocks/>
          </p:cNvCxnSpPr>
          <p:nvPr/>
        </p:nvCxnSpPr>
        <p:spPr>
          <a:xfrm>
            <a:off x="3534310" y="4426450"/>
            <a:ext cx="251203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5B172E-A9A7-19EF-0518-5EF48FDD72EC}"/>
              </a:ext>
            </a:extLst>
          </p:cNvPr>
          <p:cNvCxnSpPr>
            <a:cxnSpLocks/>
          </p:cNvCxnSpPr>
          <p:nvPr/>
        </p:nvCxnSpPr>
        <p:spPr>
          <a:xfrm>
            <a:off x="5881955" y="2553128"/>
            <a:ext cx="0" cy="16490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0CA625-C804-3A3C-812A-6AFD00B4FD6D}"/>
              </a:ext>
            </a:extLst>
          </p:cNvPr>
          <p:cNvSpPr txBox="1"/>
          <p:nvPr/>
        </p:nvSpPr>
        <p:spPr>
          <a:xfrm>
            <a:off x="6883683" y="2214574"/>
            <a:ext cx="2106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Presentation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r>
              <a:rPr lang="en-GB" altLang="ko-KR" sz="1600" b="1" dirty="0">
                <a:solidFill>
                  <a:srgbClr val="C00000"/>
                </a:solidFill>
              </a:rPr>
              <a:t>Layer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r>
              <a:rPr lang="en-GB" altLang="ko-KR" sz="1600" b="1" dirty="0">
                <a:solidFill>
                  <a:srgbClr val="C00000"/>
                </a:solidFill>
              </a:rPr>
              <a:t>API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68AD3-7381-1065-700B-F9487140613C}"/>
              </a:ext>
            </a:extLst>
          </p:cNvPr>
          <p:cNvSpPr txBox="1"/>
          <p:nvPr/>
        </p:nvSpPr>
        <p:spPr>
          <a:xfrm>
            <a:off x="6883682" y="4087896"/>
            <a:ext cx="1993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</a:rPr>
              <a:t>Application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r>
              <a:rPr lang="en-GB" altLang="ko-KR" sz="1600" b="1" dirty="0">
                <a:solidFill>
                  <a:srgbClr val="C00000"/>
                </a:solidFill>
              </a:rPr>
              <a:t>Layer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r>
              <a:rPr lang="en-GB" altLang="ko-KR" sz="1600" b="1" dirty="0">
                <a:solidFill>
                  <a:srgbClr val="C00000"/>
                </a:solidFill>
              </a:rPr>
              <a:t>API</a:t>
            </a:r>
            <a:endParaRPr lang="en-GB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1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1672CD-02CF-80AF-2B43-EDD26C7108DF}"/>
              </a:ext>
            </a:extLst>
          </p:cNvPr>
          <p:cNvSpPr txBox="1"/>
          <p:nvPr/>
        </p:nvSpPr>
        <p:spPr>
          <a:xfrm>
            <a:off x="5168919" y="2037456"/>
            <a:ext cx="185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Part</a:t>
            </a:r>
            <a:r>
              <a:rPr lang="ko-KR" altLang="en-US" sz="4800" b="1" dirty="0"/>
              <a:t> </a:t>
            </a:r>
            <a:r>
              <a:rPr lang="en-GB" altLang="ko-KR" sz="4800" b="1" dirty="0"/>
              <a:t>2.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05572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442194-A72A-6362-654E-2BC2CE5409E7}"/>
              </a:ext>
            </a:extLst>
          </p:cNvPr>
          <p:cNvSpPr/>
          <p:nvPr/>
        </p:nvSpPr>
        <p:spPr>
          <a:xfrm>
            <a:off x="8594000" y="1099335"/>
            <a:ext cx="3164773" cy="54966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EE5B2A-2215-8624-B52E-73F62BA5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629" y="2290550"/>
            <a:ext cx="4558927" cy="32369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911D50-6496-8E3A-C6FC-6087974C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25" y="2024009"/>
            <a:ext cx="5900394" cy="444536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8FE1B-9FFB-26B5-6891-7AA6E1B22853}"/>
              </a:ext>
            </a:extLst>
          </p:cNvPr>
          <p:cNvCxnSpPr>
            <a:cxnSpLocks/>
          </p:cNvCxnSpPr>
          <p:nvPr/>
        </p:nvCxnSpPr>
        <p:spPr>
          <a:xfrm>
            <a:off x="893853" y="3169578"/>
            <a:ext cx="276374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2A5715-E8A0-DE75-00BA-46B636350503}"/>
              </a:ext>
            </a:extLst>
          </p:cNvPr>
          <p:cNvCxnSpPr>
            <a:cxnSpLocks/>
          </p:cNvCxnSpPr>
          <p:nvPr/>
        </p:nvCxnSpPr>
        <p:spPr>
          <a:xfrm flipV="1">
            <a:off x="3565133" y="2861353"/>
            <a:ext cx="3832261" cy="1952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F3574E-2D2D-71D6-21B4-9344BC4CED37}"/>
              </a:ext>
            </a:extLst>
          </p:cNvPr>
          <p:cNvSpPr/>
          <p:nvPr/>
        </p:nvSpPr>
        <p:spPr>
          <a:xfrm>
            <a:off x="965771" y="3657598"/>
            <a:ext cx="5399376" cy="9606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D48D208-CC00-5A2F-D474-F2C63D883FE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365147" y="4137915"/>
            <a:ext cx="980874" cy="2671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EA9960-12F6-2C0D-395B-AF8F74C98233}"/>
              </a:ext>
            </a:extLst>
          </p:cNvPr>
          <p:cNvSpPr/>
          <p:nvPr/>
        </p:nvSpPr>
        <p:spPr>
          <a:xfrm>
            <a:off x="965771" y="5070297"/>
            <a:ext cx="5399376" cy="3955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A0FC82-C94D-4FFE-2ED6-053C295B68C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365147" y="5070297"/>
            <a:ext cx="924368" cy="1977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C321587D-D1E0-7ADB-EFC9-EC5A73BA5D89}"/>
              </a:ext>
            </a:extLst>
          </p:cNvPr>
          <p:cNvSpPr/>
          <p:nvPr/>
        </p:nvSpPr>
        <p:spPr>
          <a:xfrm>
            <a:off x="7351147" y="4027465"/>
            <a:ext cx="158911" cy="796247"/>
          </a:xfrm>
          <a:prstGeom prst="leftBrace">
            <a:avLst>
              <a:gd name="adj1" fmla="val 60056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AA052654-2997-B3DD-8E05-1F66C97052EA}"/>
              </a:ext>
            </a:extLst>
          </p:cNvPr>
          <p:cNvSpPr/>
          <p:nvPr/>
        </p:nvSpPr>
        <p:spPr>
          <a:xfrm>
            <a:off x="7351147" y="4872726"/>
            <a:ext cx="158911" cy="365757"/>
          </a:xfrm>
          <a:prstGeom prst="leftBrace">
            <a:avLst>
              <a:gd name="adj1" fmla="val 2409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DD9EB3-573D-AB22-8677-0BA35687E2D1}"/>
              </a:ext>
            </a:extLst>
          </p:cNvPr>
          <p:cNvSpPr txBox="1"/>
          <p:nvPr/>
        </p:nvSpPr>
        <p:spPr>
          <a:xfrm>
            <a:off x="8594000" y="129624"/>
            <a:ext cx="3464438" cy="2247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http://localhost:5024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/auth/register</a:t>
            </a:r>
          </a:p>
          <a:p>
            <a:pPr>
              <a:lnSpc>
                <a:spcPct val="150000"/>
              </a:lnSpc>
            </a:pPr>
            <a:r>
              <a:rPr lang="en-GB" sz="105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GB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application/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Amichai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mantinband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"amichai@mantinband.com"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"Amiko1232"</a:t>
            </a:r>
            <a:endParaRPr lang="en-GB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id="{954FCFE5-AC49-A304-3FC5-E91B06C93FCE}"/>
              </a:ext>
            </a:extLst>
          </p:cNvPr>
          <p:cNvSpPr/>
          <p:nvPr/>
        </p:nvSpPr>
        <p:spPr>
          <a:xfrm rot="10800000">
            <a:off x="9912842" y="4244293"/>
            <a:ext cx="158911" cy="365757"/>
          </a:xfrm>
          <a:prstGeom prst="leftBrace">
            <a:avLst>
              <a:gd name="adj1" fmla="val 24093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43AA25B-8B6D-2628-F53C-61BC0CFB60A3}"/>
              </a:ext>
            </a:extLst>
          </p:cNvPr>
          <p:cNvCxnSpPr>
            <a:cxnSpLocks/>
          </p:cNvCxnSpPr>
          <p:nvPr/>
        </p:nvCxnSpPr>
        <p:spPr>
          <a:xfrm rot="5400000">
            <a:off x="9002196" y="2718560"/>
            <a:ext cx="2778170" cy="63905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63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B31956-B6DA-5685-7C17-477043A020C3}"/>
              </a:ext>
            </a:extLst>
          </p:cNvPr>
          <p:cNvSpPr/>
          <p:nvPr/>
        </p:nvSpPr>
        <p:spPr>
          <a:xfrm>
            <a:off x="8595693" y="1625050"/>
            <a:ext cx="1383200" cy="979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5FF15F-23EF-6BDE-291E-B21900EFC77F}"/>
              </a:ext>
            </a:extLst>
          </p:cNvPr>
          <p:cNvSpPr/>
          <p:nvPr/>
        </p:nvSpPr>
        <p:spPr>
          <a:xfrm>
            <a:off x="8814658" y="4054628"/>
            <a:ext cx="1247361" cy="97900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7AED9-34A4-F1B7-D460-494DC5E2C591}"/>
              </a:ext>
            </a:extLst>
          </p:cNvPr>
          <p:cNvSpPr/>
          <p:nvPr/>
        </p:nvSpPr>
        <p:spPr>
          <a:xfrm>
            <a:off x="10018646" y="1625050"/>
            <a:ext cx="1247361" cy="97900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2A542E-C96B-0A67-3600-2387AC5A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63" y="233569"/>
            <a:ext cx="3831324" cy="639086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4C6661-E0A1-3B84-05D2-DD670DBA4D65}"/>
              </a:ext>
            </a:extLst>
          </p:cNvPr>
          <p:cNvSpPr/>
          <p:nvPr/>
        </p:nvSpPr>
        <p:spPr>
          <a:xfrm>
            <a:off x="2302562" y="1620078"/>
            <a:ext cx="4388126" cy="101379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ED250A-4B43-91C5-6ABB-072DE84146C0}"/>
              </a:ext>
            </a:extLst>
          </p:cNvPr>
          <p:cNvSpPr/>
          <p:nvPr/>
        </p:nvSpPr>
        <p:spPr>
          <a:xfrm>
            <a:off x="2302562" y="3988906"/>
            <a:ext cx="4388126" cy="11744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83360-D309-DCBA-0E44-DD3C75F6E166}"/>
              </a:ext>
            </a:extLst>
          </p:cNvPr>
          <p:cNvSpPr txBox="1"/>
          <p:nvPr/>
        </p:nvSpPr>
        <p:spPr>
          <a:xfrm>
            <a:off x="332958" y="1674743"/>
            <a:ext cx="1869423" cy="790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600" b="1" dirty="0"/>
              <a:t>1. </a:t>
            </a:r>
            <a:r>
              <a:rPr lang="ko-KR" altLang="en-US" sz="1600" b="1" dirty="0"/>
              <a:t>인터페이스 정의</a:t>
            </a:r>
            <a:endParaRPr lang="en-GB" altLang="ko-KR" sz="1600" b="1" dirty="0"/>
          </a:p>
          <a:p>
            <a:pPr>
              <a:lnSpc>
                <a:spcPct val="150000"/>
              </a:lnSpc>
            </a:pPr>
            <a:r>
              <a:rPr lang="en-GB" altLang="ko-KR" sz="1600" b="1" dirty="0"/>
              <a:t>2. </a:t>
            </a:r>
            <a:r>
              <a:rPr lang="ko-KR" altLang="en-US" sz="1600" b="1" dirty="0"/>
              <a:t>인터페이스 사용</a:t>
            </a:r>
            <a:endParaRPr lang="en-GB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50487-39E5-9EF2-5F99-4C494A8AA52B}"/>
              </a:ext>
            </a:extLst>
          </p:cNvPr>
          <p:cNvSpPr txBox="1"/>
          <p:nvPr/>
        </p:nvSpPr>
        <p:spPr>
          <a:xfrm>
            <a:off x="382654" y="4333400"/>
            <a:ext cx="1872629" cy="421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600" b="1" dirty="0"/>
              <a:t>3. </a:t>
            </a:r>
            <a:r>
              <a:rPr lang="ko-KR" altLang="en-US" sz="1600" b="1" dirty="0"/>
              <a:t>인터페이스 구현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CC4A0-1B10-8FF1-2D90-0125ABE1EAC5}"/>
              </a:ext>
            </a:extLst>
          </p:cNvPr>
          <p:cNvSpPr txBox="1"/>
          <p:nvPr/>
        </p:nvSpPr>
        <p:spPr>
          <a:xfrm>
            <a:off x="6898996" y="4231996"/>
            <a:ext cx="3831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BuberDinner.Infrastructure.</a:t>
            </a:r>
            <a:r>
              <a:rPr lang="en-GB" sz="12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</a:t>
            </a:r>
            <a:endParaRPr lang="en-GB" sz="12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3B823-B5EE-249C-7C41-C280466FFD47}"/>
              </a:ext>
            </a:extLst>
          </p:cNvPr>
          <p:cNvSpPr txBox="1"/>
          <p:nvPr/>
        </p:nvSpPr>
        <p:spPr>
          <a:xfrm>
            <a:off x="6898996" y="4643289"/>
            <a:ext cx="3831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BuberDinner.Infrastructure.</a:t>
            </a:r>
            <a:r>
              <a:rPr lang="en-GB" sz="12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Services</a:t>
            </a:r>
            <a:endParaRPr lang="en-GB" sz="12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2DA577-C20B-8C75-6C75-1EF5821C27DD}"/>
              </a:ext>
            </a:extLst>
          </p:cNvPr>
          <p:cNvSpPr txBox="1"/>
          <p:nvPr/>
        </p:nvSpPr>
        <p:spPr>
          <a:xfrm>
            <a:off x="6790869" y="1794430"/>
            <a:ext cx="45347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GB" sz="1200" dirty="0" err="1"/>
              <a:t>BuberDinner.Application.</a:t>
            </a:r>
            <a:r>
              <a:rPr lang="en-GB" sz="1200" b="1" dirty="0" err="1"/>
              <a:t>Common.Interfaces</a:t>
            </a:r>
            <a:r>
              <a:rPr lang="en-GB" sz="1200" dirty="0" err="1"/>
              <a:t>.</a:t>
            </a:r>
            <a:r>
              <a:rPr lang="en-GB" sz="1200" dirty="0" err="1">
                <a:solidFill>
                  <a:srgbClr val="C00000"/>
                </a:solidFill>
              </a:rPr>
              <a:t>Authentication</a:t>
            </a:r>
            <a:endParaRPr lang="en-GB" sz="12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F80A-0BA0-B471-F576-9DEA307C7EA2}"/>
              </a:ext>
            </a:extLst>
          </p:cNvPr>
          <p:cNvSpPr txBox="1"/>
          <p:nvPr/>
        </p:nvSpPr>
        <p:spPr>
          <a:xfrm>
            <a:off x="6790869" y="2182520"/>
            <a:ext cx="45347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GB" sz="1200" dirty="0" err="1"/>
              <a:t>BuberDinner.Application.</a:t>
            </a:r>
            <a:r>
              <a:rPr lang="en-GB" sz="1200" b="1" dirty="0" err="1"/>
              <a:t>Common.Interfaces</a:t>
            </a:r>
            <a:r>
              <a:rPr lang="en-GB" sz="1200" dirty="0" err="1"/>
              <a:t>.</a:t>
            </a:r>
            <a:r>
              <a:rPr lang="en-GB" sz="1200" dirty="0" err="1">
                <a:solidFill>
                  <a:srgbClr val="C00000"/>
                </a:solidFill>
              </a:rPr>
              <a:t>Services</a:t>
            </a:r>
            <a:endParaRPr lang="en-GB" sz="1200" dirty="0">
              <a:solidFill>
                <a:srgbClr val="C0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76F66B4-2C6B-70F7-E806-545E95CA214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9438339" y="2604055"/>
            <a:ext cx="1203988" cy="14505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9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123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형호</dc:creator>
  <cp:lastModifiedBy>고 형호</cp:lastModifiedBy>
  <cp:revision>2</cp:revision>
  <dcterms:created xsi:type="dcterms:W3CDTF">2022-08-01T14:39:51Z</dcterms:created>
  <dcterms:modified xsi:type="dcterms:W3CDTF">2022-08-02T06:14:41Z</dcterms:modified>
</cp:coreProperties>
</file>