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42062400" cy="329184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2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102E"/>
    <a:srgbClr val="D6E03E"/>
    <a:srgbClr val="6767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>
        <p:scale>
          <a:sx n="24" d="100"/>
          <a:sy n="24" d="100"/>
        </p:scale>
        <p:origin x="2256" y="376"/>
      </p:cViewPr>
      <p:guideLst>
        <p:guide orient="horz" pos="10368"/>
        <p:guide pos="1324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A3A3A-F046-46B7-AB30-656DBACC10AF}" type="datetimeFigureOut">
              <a:rPr lang="en-US" smtClean="0"/>
              <a:t>3/27/24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EF78C-8154-46C3-A304-1898F7DD4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760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AEEF9-7578-433F-ACA7-67A4266BF312}" type="datetimeFigureOut">
              <a:rPr lang="en-US" smtClean="0"/>
              <a:t>3/27/24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38250" y="685800"/>
            <a:ext cx="4381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E23624-96B6-4836-88C0-3931AE0D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56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54680" y="10226042"/>
            <a:ext cx="35753040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9360" y="18653760"/>
            <a:ext cx="2944368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030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2060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309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412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515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6182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721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8243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524C-2386-4A77-AA3F-47DF77D98E67}" type="datetimeFigureOut">
              <a:rPr lang="en-US" smtClean="0"/>
              <a:t>3/27/24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0857A-08FC-4098-8B90-E25E1691C69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903872-9004-B642-BC40-28308312DE72}"/>
              </a:ext>
            </a:extLst>
          </p:cNvPr>
          <p:cNvSpPr/>
          <p:nvPr userDrawn="1"/>
        </p:nvSpPr>
        <p:spPr>
          <a:xfrm>
            <a:off x="0" y="-76200"/>
            <a:ext cx="42062400" cy="3200400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F99F87-202D-7E4A-82CF-5C9A77BFE3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39520" y="996604"/>
            <a:ext cx="10139680" cy="14223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2CAD84-D99F-3748-AF2C-8B1FE58D1D6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651200" y="1197942"/>
            <a:ext cx="11684000" cy="101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00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524C-2386-4A77-AA3F-47DF77D98E67}" type="datetimeFigureOut">
              <a:rPr lang="en-US" smtClean="0"/>
              <a:t>3/27/24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0857A-08FC-4098-8B90-E25E1691C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56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495240" y="1318265"/>
            <a:ext cx="9464040" cy="280873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03120" y="1318265"/>
            <a:ext cx="27691080" cy="280873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524C-2386-4A77-AA3F-47DF77D98E67}" type="datetimeFigureOut">
              <a:rPr lang="en-US" smtClean="0"/>
              <a:t>3/27/24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0857A-08FC-4098-8B90-E25E1691C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03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0" y="3048000"/>
            <a:ext cx="37856160" cy="37566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524C-2386-4A77-AA3F-47DF77D98E67}" type="datetimeFigureOut">
              <a:rPr lang="en-US" smtClean="0"/>
              <a:t>3/27/24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0857A-08FC-4098-8B90-E25E1691C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89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2640" y="21153122"/>
            <a:ext cx="35753040" cy="6537960"/>
          </a:xfrm>
        </p:spPr>
        <p:txBody>
          <a:bodyPr anchor="t"/>
          <a:lstStyle>
            <a:lvl1pPr algn="l">
              <a:defRPr sz="18399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22640" y="13952226"/>
            <a:ext cx="35753040" cy="7200898"/>
          </a:xfrm>
        </p:spPr>
        <p:txBody>
          <a:bodyPr anchor="b"/>
          <a:lstStyle>
            <a:lvl1pPr marL="0" indent="0">
              <a:buNone/>
              <a:defRPr sz="9200">
                <a:solidFill>
                  <a:schemeClr val="tx1">
                    <a:tint val="75000"/>
                  </a:schemeClr>
                </a:solidFill>
              </a:defRPr>
            </a:lvl1pPr>
            <a:lvl2pPr marL="2103047" indent="0">
              <a:buNone/>
              <a:defRPr sz="8241">
                <a:solidFill>
                  <a:schemeClr val="tx1">
                    <a:tint val="75000"/>
                  </a:schemeClr>
                </a:solidFill>
              </a:defRPr>
            </a:lvl2pPr>
            <a:lvl3pPr marL="4206094" indent="0">
              <a:buNone/>
              <a:defRPr sz="7379">
                <a:solidFill>
                  <a:schemeClr val="tx1">
                    <a:tint val="75000"/>
                  </a:schemeClr>
                </a:solidFill>
              </a:defRPr>
            </a:lvl3pPr>
            <a:lvl4pPr marL="6309141" indent="0">
              <a:buNone/>
              <a:defRPr sz="6421">
                <a:solidFill>
                  <a:schemeClr val="tx1">
                    <a:tint val="75000"/>
                  </a:schemeClr>
                </a:solidFill>
              </a:defRPr>
            </a:lvl4pPr>
            <a:lvl5pPr marL="8412187" indent="0">
              <a:buNone/>
              <a:defRPr sz="6421">
                <a:solidFill>
                  <a:schemeClr val="tx1">
                    <a:tint val="75000"/>
                  </a:schemeClr>
                </a:solidFill>
              </a:defRPr>
            </a:lvl5pPr>
            <a:lvl6pPr marL="10515234" indent="0">
              <a:buNone/>
              <a:defRPr sz="6421">
                <a:solidFill>
                  <a:schemeClr val="tx1">
                    <a:tint val="75000"/>
                  </a:schemeClr>
                </a:solidFill>
              </a:defRPr>
            </a:lvl6pPr>
            <a:lvl7pPr marL="12618281" indent="0">
              <a:buNone/>
              <a:defRPr sz="6421">
                <a:solidFill>
                  <a:schemeClr val="tx1">
                    <a:tint val="75000"/>
                  </a:schemeClr>
                </a:solidFill>
              </a:defRPr>
            </a:lvl7pPr>
            <a:lvl8pPr marL="14721328" indent="0">
              <a:buNone/>
              <a:defRPr sz="6421">
                <a:solidFill>
                  <a:schemeClr val="tx1">
                    <a:tint val="75000"/>
                  </a:schemeClr>
                </a:solidFill>
              </a:defRPr>
            </a:lvl8pPr>
            <a:lvl9pPr marL="16824375" indent="0">
              <a:buNone/>
              <a:defRPr sz="642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524C-2386-4A77-AA3F-47DF77D98E67}" type="datetimeFigureOut">
              <a:rPr lang="en-US" smtClean="0"/>
              <a:t>3/27/24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0857A-08FC-4098-8B90-E25E1691C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9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03120" y="7680964"/>
            <a:ext cx="18577560" cy="21724622"/>
          </a:xfrm>
        </p:spPr>
        <p:txBody>
          <a:bodyPr/>
          <a:lstStyle>
            <a:lvl1pPr>
              <a:defRPr sz="12841"/>
            </a:lvl1pPr>
            <a:lvl2pPr>
              <a:defRPr sz="11020"/>
            </a:lvl2pPr>
            <a:lvl3pPr>
              <a:defRPr sz="9200"/>
            </a:lvl3pPr>
            <a:lvl4pPr>
              <a:defRPr sz="8241"/>
            </a:lvl4pPr>
            <a:lvl5pPr>
              <a:defRPr sz="8241"/>
            </a:lvl5pPr>
            <a:lvl6pPr>
              <a:defRPr sz="8241"/>
            </a:lvl6pPr>
            <a:lvl7pPr>
              <a:defRPr sz="8241"/>
            </a:lvl7pPr>
            <a:lvl8pPr>
              <a:defRPr sz="8241"/>
            </a:lvl8pPr>
            <a:lvl9pPr>
              <a:defRPr sz="824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381720" y="7680964"/>
            <a:ext cx="18577560" cy="21724622"/>
          </a:xfrm>
        </p:spPr>
        <p:txBody>
          <a:bodyPr/>
          <a:lstStyle>
            <a:lvl1pPr>
              <a:defRPr sz="12841"/>
            </a:lvl1pPr>
            <a:lvl2pPr>
              <a:defRPr sz="11020"/>
            </a:lvl2pPr>
            <a:lvl3pPr>
              <a:defRPr sz="9200"/>
            </a:lvl3pPr>
            <a:lvl4pPr>
              <a:defRPr sz="8241"/>
            </a:lvl4pPr>
            <a:lvl5pPr>
              <a:defRPr sz="8241"/>
            </a:lvl5pPr>
            <a:lvl6pPr>
              <a:defRPr sz="8241"/>
            </a:lvl6pPr>
            <a:lvl7pPr>
              <a:defRPr sz="8241"/>
            </a:lvl7pPr>
            <a:lvl8pPr>
              <a:defRPr sz="8241"/>
            </a:lvl8pPr>
            <a:lvl9pPr>
              <a:defRPr sz="824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524C-2386-4A77-AA3F-47DF77D98E67}" type="datetimeFigureOut">
              <a:rPr lang="en-US" smtClean="0"/>
              <a:t>3/27/24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0857A-08FC-4098-8B90-E25E1691C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71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3123" y="7368543"/>
            <a:ext cx="18584865" cy="3070858"/>
          </a:xfrm>
        </p:spPr>
        <p:txBody>
          <a:bodyPr anchor="b"/>
          <a:lstStyle>
            <a:lvl1pPr marL="0" indent="0">
              <a:buNone/>
              <a:defRPr sz="11020" b="1"/>
            </a:lvl1pPr>
            <a:lvl2pPr marL="2103047" indent="0">
              <a:buNone/>
              <a:defRPr sz="9200" b="1"/>
            </a:lvl2pPr>
            <a:lvl3pPr marL="4206094" indent="0">
              <a:buNone/>
              <a:defRPr sz="8241" b="1"/>
            </a:lvl3pPr>
            <a:lvl4pPr marL="6309141" indent="0">
              <a:buNone/>
              <a:defRPr sz="7379" b="1"/>
            </a:lvl4pPr>
            <a:lvl5pPr marL="8412187" indent="0">
              <a:buNone/>
              <a:defRPr sz="7379" b="1"/>
            </a:lvl5pPr>
            <a:lvl6pPr marL="10515234" indent="0">
              <a:buNone/>
              <a:defRPr sz="7379" b="1"/>
            </a:lvl6pPr>
            <a:lvl7pPr marL="12618281" indent="0">
              <a:buNone/>
              <a:defRPr sz="7379" b="1"/>
            </a:lvl7pPr>
            <a:lvl8pPr marL="14721328" indent="0">
              <a:buNone/>
              <a:defRPr sz="7379" b="1"/>
            </a:lvl8pPr>
            <a:lvl9pPr marL="16824375" indent="0">
              <a:buNone/>
              <a:defRPr sz="737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03123" y="10439401"/>
            <a:ext cx="18584865" cy="18966182"/>
          </a:xfrm>
        </p:spPr>
        <p:txBody>
          <a:bodyPr/>
          <a:lstStyle>
            <a:lvl1pPr>
              <a:defRPr sz="11020"/>
            </a:lvl1pPr>
            <a:lvl2pPr>
              <a:defRPr sz="9200"/>
            </a:lvl2pPr>
            <a:lvl3pPr>
              <a:defRPr sz="8241"/>
            </a:lvl3pPr>
            <a:lvl4pPr>
              <a:defRPr sz="7379"/>
            </a:lvl4pPr>
            <a:lvl5pPr>
              <a:defRPr sz="7379"/>
            </a:lvl5pPr>
            <a:lvl6pPr>
              <a:defRPr sz="7379"/>
            </a:lvl6pPr>
            <a:lvl7pPr>
              <a:defRPr sz="7379"/>
            </a:lvl7pPr>
            <a:lvl8pPr>
              <a:defRPr sz="7379"/>
            </a:lvl8pPr>
            <a:lvl9pPr>
              <a:defRPr sz="737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367118" y="7368543"/>
            <a:ext cx="18592165" cy="3070858"/>
          </a:xfrm>
        </p:spPr>
        <p:txBody>
          <a:bodyPr anchor="b"/>
          <a:lstStyle>
            <a:lvl1pPr marL="0" indent="0">
              <a:buNone/>
              <a:defRPr sz="11020" b="1"/>
            </a:lvl1pPr>
            <a:lvl2pPr marL="2103047" indent="0">
              <a:buNone/>
              <a:defRPr sz="9200" b="1"/>
            </a:lvl2pPr>
            <a:lvl3pPr marL="4206094" indent="0">
              <a:buNone/>
              <a:defRPr sz="8241" b="1"/>
            </a:lvl3pPr>
            <a:lvl4pPr marL="6309141" indent="0">
              <a:buNone/>
              <a:defRPr sz="7379" b="1"/>
            </a:lvl4pPr>
            <a:lvl5pPr marL="8412187" indent="0">
              <a:buNone/>
              <a:defRPr sz="7379" b="1"/>
            </a:lvl5pPr>
            <a:lvl6pPr marL="10515234" indent="0">
              <a:buNone/>
              <a:defRPr sz="7379" b="1"/>
            </a:lvl6pPr>
            <a:lvl7pPr marL="12618281" indent="0">
              <a:buNone/>
              <a:defRPr sz="7379" b="1"/>
            </a:lvl7pPr>
            <a:lvl8pPr marL="14721328" indent="0">
              <a:buNone/>
              <a:defRPr sz="7379" b="1"/>
            </a:lvl8pPr>
            <a:lvl9pPr marL="16824375" indent="0">
              <a:buNone/>
              <a:defRPr sz="737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367118" y="10439401"/>
            <a:ext cx="18592165" cy="18966182"/>
          </a:xfrm>
        </p:spPr>
        <p:txBody>
          <a:bodyPr/>
          <a:lstStyle>
            <a:lvl1pPr>
              <a:defRPr sz="11020"/>
            </a:lvl1pPr>
            <a:lvl2pPr>
              <a:defRPr sz="9200"/>
            </a:lvl2pPr>
            <a:lvl3pPr>
              <a:defRPr sz="8241"/>
            </a:lvl3pPr>
            <a:lvl4pPr>
              <a:defRPr sz="7379"/>
            </a:lvl4pPr>
            <a:lvl5pPr>
              <a:defRPr sz="7379"/>
            </a:lvl5pPr>
            <a:lvl6pPr>
              <a:defRPr sz="7379"/>
            </a:lvl6pPr>
            <a:lvl7pPr>
              <a:defRPr sz="7379"/>
            </a:lvl7pPr>
            <a:lvl8pPr>
              <a:defRPr sz="7379"/>
            </a:lvl8pPr>
            <a:lvl9pPr>
              <a:defRPr sz="737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524C-2386-4A77-AA3F-47DF77D98E67}" type="datetimeFigureOut">
              <a:rPr lang="en-US" smtClean="0"/>
              <a:t>3/27/24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0857A-08FC-4098-8B90-E25E1691C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16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524C-2386-4A77-AA3F-47DF77D98E67}" type="datetimeFigureOut">
              <a:rPr lang="en-US" smtClean="0"/>
              <a:t>3/27/24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0857A-08FC-4098-8B90-E25E1691C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47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524C-2386-4A77-AA3F-47DF77D98E67}" type="datetimeFigureOut">
              <a:rPr lang="en-US" smtClean="0"/>
              <a:t>3/27/24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0857A-08FC-4098-8B90-E25E1691C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23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5" y="1310640"/>
            <a:ext cx="13838240" cy="5577840"/>
          </a:xfrm>
        </p:spPr>
        <p:txBody>
          <a:bodyPr anchor="b"/>
          <a:lstStyle>
            <a:lvl1pPr algn="l">
              <a:defRPr sz="9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45230" y="1310644"/>
            <a:ext cx="23514050" cy="28094942"/>
          </a:xfrm>
        </p:spPr>
        <p:txBody>
          <a:bodyPr/>
          <a:lstStyle>
            <a:lvl1pPr>
              <a:defRPr sz="14758"/>
            </a:lvl1pPr>
            <a:lvl2pPr>
              <a:defRPr sz="12841"/>
            </a:lvl2pPr>
            <a:lvl3pPr>
              <a:defRPr sz="11020"/>
            </a:lvl3pPr>
            <a:lvl4pPr>
              <a:defRPr sz="9200"/>
            </a:lvl4pPr>
            <a:lvl5pPr>
              <a:defRPr sz="9200"/>
            </a:lvl5pPr>
            <a:lvl6pPr>
              <a:defRPr sz="9200"/>
            </a:lvl6pPr>
            <a:lvl7pPr>
              <a:defRPr sz="9200"/>
            </a:lvl7pPr>
            <a:lvl8pPr>
              <a:defRPr sz="9200"/>
            </a:lvl8pPr>
            <a:lvl9pPr>
              <a:defRPr sz="9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3125" y="6888484"/>
            <a:ext cx="13838240" cy="22517102"/>
          </a:xfrm>
        </p:spPr>
        <p:txBody>
          <a:bodyPr/>
          <a:lstStyle>
            <a:lvl1pPr marL="0" indent="0">
              <a:buNone/>
              <a:defRPr sz="6421"/>
            </a:lvl1pPr>
            <a:lvl2pPr marL="2103047" indent="0">
              <a:buNone/>
              <a:defRPr sz="5558"/>
            </a:lvl2pPr>
            <a:lvl3pPr marL="4206094" indent="0">
              <a:buNone/>
              <a:defRPr sz="4600"/>
            </a:lvl3pPr>
            <a:lvl4pPr marL="6309141" indent="0">
              <a:buNone/>
              <a:defRPr sz="4121"/>
            </a:lvl4pPr>
            <a:lvl5pPr marL="8412187" indent="0">
              <a:buNone/>
              <a:defRPr sz="4121"/>
            </a:lvl5pPr>
            <a:lvl6pPr marL="10515234" indent="0">
              <a:buNone/>
              <a:defRPr sz="4121"/>
            </a:lvl6pPr>
            <a:lvl7pPr marL="12618281" indent="0">
              <a:buNone/>
              <a:defRPr sz="4121"/>
            </a:lvl7pPr>
            <a:lvl8pPr marL="14721328" indent="0">
              <a:buNone/>
              <a:defRPr sz="4121"/>
            </a:lvl8pPr>
            <a:lvl9pPr marL="16824375" indent="0">
              <a:buNone/>
              <a:defRPr sz="412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524C-2386-4A77-AA3F-47DF77D98E67}" type="datetimeFigureOut">
              <a:rPr lang="en-US" smtClean="0"/>
              <a:t>3/27/24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0857A-08FC-4098-8B90-E25E1691C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344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4525" y="23042881"/>
            <a:ext cx="25237440" cy="2720342"/>
          </a:xfrm>
        </p:spPr>
        <p:txBody>
          <a:bodyPr anchor="b"/>
          <a:lstStyle>
            <a:lvl1pPr algn="l">
              <a:defRPr sz="9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244525" y="2941320"/>
            <a:ext cx="25237440" cy="19751040"/>
          </a:xfrm>
        </p:spPr>
        <p:txBody>
          <a:bodyPr/>
          <a:lstStyle>
            <a:lvl1pPr marL="0" indent="0">
              <a:buNone/>
              <a:defRPr sz="14758"/>
            </a:lvl1pPr>
            <a:lvl2pPr marL="2103047" indent="0">
              <a:buNone/>
              <a:defRPr sz="12841"/>
            </a:lvl2pPr>
            <a:lvl3pPr marL="4206094" indent="0">
              <a:buNone/>
              <a:defRPr sz="11020"/>
            </a:lvl3pPr>
            <a:lvl4pPr marL="6309141" indent="0">
              <a:buNone/>
              <a:defRPr sz="9200"/>
            </a:lvl4pPr>
            <a:lvl5pPr marL="8412187" indent="0">
              <a:buNone/>
              <a:defRPr sz="9200"/>
            </a:lvl5pPr>
            <a:lvl6pPr marL="10515234" indent="0">
              <a:buNone/>
              <a:defRPr sz="9200"/>
            </a:lvl6pPr>
            <a:lvl7pPr marL="12618281" indent="0">
              <a:buNone/>
              <a:defRPr sz="9200"/>
            </a:lvl7pPr>
            <a:lvl8pPr marL="14721328" indent="0">
              <a:buNone/>
              <a:defRPr sz="9200"/>
            </a:lvl8pPr>
            <a:lvl9pPr marL="16824375" indent="0">
              <a:buNone/>
              <a:defRPr sz="9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44525" y="25763223"/>
            <a:ext cx="25237440" cy="3863338"/>
          </a:xfrm>
        </p:spPr>
        <p:txBody>
          <a:bodyPr/>
          <a:lstStyle>
            <a:lvl1pPr marL="0" indent="0">
              <a:buNone/>
              <a:defRPr sz="6421"/>
            </a:lvl1pPr>
            <a:lvl2pPr marL="2103047" indent="0">
              <a:buNone/>
              <a:defRPr sz="5558"/>
            </a:lvl2pPr>
            <a:lvl3pPr marL="4206094" indent="0">
              <a:buNone/>
              <a:defRPr sz="4600"/>
            </a:lvl3pPr>
            <a:lvl4pPr marL="6309141" indent="0">
              <a:buNone/>
              <a:defRPr sz="4121"/>
            </a:lvl4pPr>
            <a:lvl5pPr marL="8412187" indent="0">
              <a:buNone/>
              <a:defRPr sz="4121"/>
            </a:lvl5pPr>
            <a:lvl6pPr marL="10515234" indent="0">
              <a:buNone/>
              <a:defRPr sz="4121"/>
            </a:lvl6pPr>
            <a:lvl7pPr marL="12618281" indent="0">
              <a:buNone/>
              <a:defRPr sz="4121"/>
            </a:lvl7pPr>
            <a:lvl8pPr marL="14721328" indent="0">
              <a:buNone/>
              <a:defRPr sz="4121"/>
            </a:lvl8pPr>
            <a:lvl9pPr marL="16824375" indent="0">
              <a:buNone/>
              <a:defRPr sz="412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524C-2386-4A77-AA3F-47DF77D98E67}" type="datetimeFigureOut">
              <a:rPr lang="en-US" smtClean="0"/>
              <a:t>3/27/24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0857A-08FC-4098-8B90-E25E1691C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62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3120" y="1318262"/>
            <a:ext cx="3785616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3120" y="7680964"/>
            <a:ext cx="3785616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03120" y="30510482"/>
            <a:ext cx="981456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5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1524C-2386-4A77-AA3F-47DF77D98E67}" type="datetimeFigureOut">
              <a:rPr lang="en-US" smtClean="0"/>
              <a:t>3/27/24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71320" y="30510482"/>
            <a:ext cx="1331976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5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144720" y="30510482"/>
            <a:ext cx="981456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5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0857A-08FC-4098-8B90-E25E1691C69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-8022"/>
            <a:ext cx="42062400" cy="30861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241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7613778-1994-7F4E-957C-2C13E92676E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1175" y="-674973"/>
            <a:ext cx="13875165" cy="535472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83D97CA-2D64-7045-A598-731D03607CFB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3375" y="1066801"/>
            <a:ext cx="16007080" cy="143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433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206094" rtl="0" eaLnBrk="1" latinLnBrk="0" hangingPunct="1">
        <a:spcBef>
          <a:spcPct val="0"/>
        </a:spcBef>
        <a:buNone/>
        <a:defRPr sz="202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77285" indent="-1577285" algn="l" defTabSz="4206094" rtl="0" eaLnBrk="1" latinLnBrk="0" hangingPunct="1">
        <a:spcBef>
          <a:spcPct val="20000"/>
        </a:spcBef>
        <a:buFont typeface="Arial" pitchFamily="34" charset="0"/>
        <a:buChar char="•"/>
        <a:defRPr sz="14758" kern="1200">
          <a:solidFill>
            <a:schemeClr val="tx1"/>
          </a:solidFill>
          <a:latin typeface="+mn-lt"/>
          <a:ea typeface="+mn-ea"/>
          <a:cs typeface="+mn-cs"/>
        </a:defRPr>
      </a:lvl1pPr>
      <a:lvl2pPr marL="3417451" indent="-1314404" algn="l" defTabSz="4206094" rtl="0" eaLnBrk="1" latinLnBrk="0" hangingPunct="1">
        <a:spcBef>
          <a:spcPct val="20000"/>
        </a:spcBef>
        <a:buFont typeface="Arial" pitchFamily="34" charset="0"/>
        <a:buChar char="–"/>
        <a:defRPr sz="12841" kern="1200">
          <a:solidFill>
            <a:schemeClr val="tx1"/>
          </a:solidFill>
          <a:latin typeface="+mn-lt"/>
          <a:ea typeface="+mn-ea"/>
          <a:cs typeface="+mn-cs"/>
        </a:defRPr>
      </a:lvl2pPr>
      <a:lvl3pPr marL="5257617" indent="-1051523" algn="l" defTabSz="4206094" rtl="0" eaLnBrk="1" latinLnBrk="0" hangingPunct="1">
        <a:spcBef>
          <a:spcPct val="20000"/>
        </a:spcBef>
        <a:buFont typeface="Arial" pitchFamily="34" charset="0"/>
        <a:buChar char="•"/>
        <a:defRPr sz="11020" kern="1200">
          <a:solidFill>
            <a:schemeClr val="tx1"/>
          </a:solidFill>
          <a:latin typeface="+mn-lt"/>
          <a:ea typeface="+mn-ea"/>
          <a:cs typeface="+mn-cs"/>
        </a:defRPr>
      </a:lvl3pPr>
      <a:lvl4pPr marL="7360664" indent="-1051523" algn="l" defTabSz="4206094" rtl="0" eaLnBrk="1" latinLnBrk="0" hangingPunct="1">
        <a:spcBef>
          <a:spcPct val="20000"/>
        </a:spcBef>
        <a:buFont typeface="Arial" pitchFamily="34" charset="0"/>
        <a:buChar char="–"/>
        <a:defRPr sz="9200" kern="1200">
          <a:solidFill>
            <a:schemeClr val="tx1"/>
          </a:solidFill>
          <a:latin typeface="+mn-lt"/>
          <a:ea typeface="+mn-ea"/>
          <a:cs typeface="+mn-cs"/>
        </a:defRPr>
      </a:lvl4pPr>
      <a:lvl5pPr marL="9463711" indent="-1051523" algn="l" defTabSz="4206094" rtl="0" eaLnBrk="1" latinLnBrk="0" hangingPunct="1">
        <a:spcBef>
          <a:spcPct val="20000"/>
        </a:spcBef>
        <a:buFont typeface="Arial" pitchFamily="34" charset="0"/>
        <a:buChar char="»"/>
        <a:defRPr sz="9200" kern="1200">
          <a:solidFill>
            <a:schemeClr val="tx1"/>
          </a:solidFill>
          <a:latin typeface="+mn-lt"/>
          <a:ea typeface="+mn-ea"/>
          <a:cs typeface="+mn-cs"/>
        </a:defRPr>
      </a:lvl5pPr>
      <a:lvl6pPr marL="11566758" indent="-1051523" algn="l" defTabSz="4206094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6pPr>
      <a:lvl7pPr marL="13669805" indent="-1051523" algn="l" defTabSz="4206094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7pPr>
      <a:lvl8pPr marL="15772851" indent="-1051523" algn="l" defTabSz="4206094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8pPr>
      <a:lvl9pPr marL="17875898" indent="-1051523" algn="l" defTabSz="4206094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06094" rtl="0" eaLnBrk="1" latinLnBrk="0" hangingPunct="1">
        <a:defRPr sz="8241" kern="1200">
          <a:solidFill>
            <a:schemeClr val="tx1"/>
          </a:solidFill>
          <a:latin typeface="+mn-lt"/>
          <a:ea typeface="+mn-ea"/>
          <a:cs typeface="+mn-cs"/>
        </a:defRPr>
      </a:lvl1pPr>
      <a:lvl2pPr marL="2103047" algn="l" defTabSz="4206094" rtl="0" eaLnBrk="1" latinLnBrk="0" hangingPunct="1">
        <a:defRPr sz="8241" kern="1200">
          <a:solidFill>
            <a:schemeClr val="tx1"/>
          </a:solidFill>
          <a:latin typeface="+mn-lt"/>
          <a:ea typeface="+mn-ea"/>
          <a:cs typeface="+mn-cs"/>
        </a:defRPr>
      </a:lvl2pPr>
      <a:lvl3pPr marL="4206094" algn="l" defTabSz="4206094" rtl="0" eaLnBrk="1" latinLnBrk="0" hangingPunct="1">
        <a:defRPr sz="8241" kern="1200">
          <a:solidFill>
            <a:schemeClr val="tx1"/>
          </a:solidFill>
          <a:latin typeface="+mn-lt"/>
          <a:ea typeface="+mn-ea"/>
          <a:cs typeface="+mn-cs"/>
        </a:defRPr>
      </a:lvl3pPr>
      <a:lvl4pPr marL="6309141" algn="l" defTabSz="4206094" rtl="0" eaLnBrk="1" latinLnBrk="0" hangingPunct="1">
        <a:defRPr sz="8241" kern="1200">
          <a:solidFill>
            <a:schemeClr val="tx1"/>
          </a:solidFill>
          <a:latin typeface="+mn-lt"/>
          <a:ea typeface="+mn-ea"/>
          <a:cs typeface="+mn-cs"/>
        </a:defRPr>
      </a:lvl4pPr>
      <a:lvl5pPr marL="8412187" algn="l" defTabSz="4206094" rtl="0" eaLnBrk="1" latinLnBrk="0" hangingPunct="1">
        <a:defRPr sz="8241" kern="1200">
          <a:solidFill>
            <a:schemeClr val="tx1"/>
          </a:solidFill>
          <a:latin typeface="+mn-lt"/>
          <a:ea typeface="+mn-ea"/>
          <a:cs typeface="+mn-cs"/>
        </a:defRPr>
      </a:lvl5pPr>
      <a:lvl6pPr marL="10515234" algn="l" defTabSz="4206094" rtl="0" eaLnBrk="1" latinLnBrk="0" hangingPunct="1">
        <a:defRPr sz="8241" kern="1200">
          <a:solidFill>
            <a:schemeClr val="tx1"/>
          </a:solidFill>
          <a:latin typeface="+mn-lt"/>
          <a:ea typeface="+mn-ea"/>
          <a:cs typeface="+mn-cs"/>
        </a:defRPr>
      </a:lvl6pPr>
      <a:lvl7pPr marL="12618281" algn="l" defTabSz="4206094" rtl="0" eaLnBrk="1" latinLnBrk="0" hangingPunct="1">
        <a:defRPr sz="8241" kern="1200">
          <a:solidFill>
            <a:schemeClr val="tx1"/>
          </a:solidFill>
          <a:latin typeface="+mn-lt"/>
          <a:ea typeface="+mn-ea"/>
          <a:cs typeface="+mn-cs"/>
        </a:defRPr>
      </a:lvl7pPr>
      <a:lvl8pPr marL="14721328" algn="l" defTabSz="4206094" rtl="0" eaLnBrk="1" latinLnBrk="0" hangingPunct="1">
        <a:defRPr sz="8241" kern="1200">
          <a:solidFill>
            <a:schemeClr val="tx1"/>
          </a:solidFill>
          <a:latin typeface="+mn-lt"/>
          <a:ea typeface="+mn-ea"/>
          <a:cs typeface="+mn-cs"/>
        </a:defRPr>
      </a:lvl8pPr>
      <a:lvl9pPr marL="16824375" algn="l" defTabSz="4206094" rtl="0" eaLnBrk="1" latinLnBrk="0" hangingPunct="1">
        <a:defRPr sz="82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648530" y="37890"/>
            <a:ext cx="1411235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>
                <a:solidFill>
                  <a:schemeClr val="bg1"/>
                </a:solidFill>
                <a:latin typeface="Lato" panose="020F0502020204030203" pitchFamily="34" charset="77"/>
              </a:rPr>
              <a:t> </a:t>
            </a:r>
          </a:p>
          <a:p>
            <a:r>
              <a:rPr lang="en-US" sz="3400" dirty="0">
                <a:solidFill>
                  <a:schemeClr val="bg1"/>
                </a:solidFill>
                <a:latin typeface="Lato" panose="020F0502020204030203" pitchFamily="34" charset="77"/>
              </a:rPr>
              <a:t>Mentor Name.      : </a:t>
            </a:r>
          </a:p>
          <a:p>
            <a:r>
              <a:rPr lang="en-US" sz="3400" dirty="0">
                <a:solidFill>
                  <a:schemeClr val="bg1"/>
                </a:solidFill>
                <a:latin typeface="Lato" panose="020F0502020204030203" pitchFamily="34" charset="77"/>
              </a:rPr>
              <a:t>Subject/Category : </a:t>
            </a:r>
          </a:p>
          <a:p>
            <a:r>
              <a:rPr lang="en-US" sz="3400" dirty="0">
                <a:solidFill>
                  <a:schemeClr val="bg1"/>
                </a:solidFill>
                <a:latin typeface="Lato" panose="020F0502020204030203" pitchFamily="34" charset="77"/>
              </a:rPr>
              <a:t>Class                      : </a:t>
            </a:r>
            <a:br>
              <a:rPr lang="en-US" sz="3400" dirty="0">
                <a:solidFill>
                  <a:schemeClr val="bg1"/>
                </a:solidFill>
                <a:latin typeface="Lato" panose="020F0502020204030203" pitchFamily="34" charset="77"/>
              </a:rPr>
            </a:br>
            <a:r>
              <a:rPr lang="en-US" sz="3400" dirty="0">
                <a:solidFill>
                  <a:schemeClr val="bg1"/>
                </a:solidFill>
                <a:latin typeface="Lato" panose="020F0502020204030203" pitchFamily="34" charset="77"/>
              </a:rPr>
              <a:t>Group #                 :</a:t>
            </a:r>
            <a:br>
              <a:rPr lang="en-US" sz="3400" dirty="0">
                <a:solidFill>
                  <a:schemeClr val="bg1"/>
                </a:solidFill>
                <a:latin typeface="Lato" panose="020F0502020204030203" pitchFamily="34" charset="77"/>
              </a:rPr>
            </a:br>
            <a:endParaRPr lang="en-US" sz="3400" dirty="0">
              <a:solidFill>
                <a:schemeClr val="bg1"/>
              </a:solidFill>
              <a:latin typeface="Lato" panose="020F0502020204030203" pitchFamily="34" charset="77"/>
            </a:endParaRPr>
          </a:p>
        </p:txBody>
      </p:sp>
      <p:sp>
        <p:nvSpPr>
          <p:cNvPr id="11" name="Left Arrow Callout 10"/>
          <p:cNvSpPr/>
          <p:nvPr/>
        </p:nvSpPr>
        <p:spPr>
          <a:xfrm>
            <a:off x="26760883" y="-1316717"/>
            <a:ext cx="15773400" cy="6572229"/>
          </a:xfrm>
          <a:prstGeom prst="leftArrowCallout">
            <a:avLst>
              <a:gd name="adj1" fmla="val 11103"/>
              <a:gd name="adj2" fmla="val 25000"/>
              <a:gd name="adj3" fmla="val 25000"/>
              <a:gd name="adj4" fmla="val 64977"/>
            </a:avLst>
          </a:prstGeom>
          <a:solidFill>
            <a:srgbClr val="00B0F0"/>
          </a:solidFill>
          <a:ln>
            <a:noFill/>
          </a:ln>
          <a:effectLst>
            <a:outerShdw blurRad="1270000" dist="469900" dir="13380000" sx="113000" sy="11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833" b="1" dirty="0">
                <a:solidFill>
                  <a:schemeClr val="tx1"/>
                </a:solidFill>
              </a:rPr>
              <a:t>Do NOT change font or other elements of the top bar of the template here. Add only information from approved proposal.</a:t>
            </a:r>
            <a:br>
              <a:rPr lang="en-US" sz="3833" b="1" dirty="0">
                <a:solidFill>
                  <a:schemeClr val="tx1"/>
                </a:solidFill>
              </a:rPr>
            </a:br>
            <a:endParaRPr lang="en-US" sz="3833" dirty="0">
              <a:solidFill>
                <a:schemeClr val="tx1"/>
              </a:solidFill>
            </a:endParaRPr>
          </a:p>
          <a:p>
            <a:pPr marL="547668" indent="-547668">
              <a:buFont typeface="Arial"/>
              <a:buChar char="•"/>
            </a:pPr>
            <a:r>
              <a:rPr lang="en-US" sz="3833" dirty="0">
                <a:solidFill>
                  <a:schemeClr val="tx1"/>
                </a:solidFill>
              </a:rPr>
              <a:t>Primary Mentor Name (only 1, from abstract, no titles or honorifics)</a:t>
            </a:r>
          </a:p>
          <a:p>
            <a:pPr marL="547668" indent="-547668">
              <a:buFont typeface="Arial"/>
              <a:buChar char="•"/>
            </a:pPr>
            <a:r>
              <a:rPr lang="en-US" sz="3833" dirty="0">
                <a:solidFill>
                  <a:schemeClr val="tx1"/>
                </a:solidFill>
              </a:rPr>
              <a:t>Subject category</a:t>
            </a:r>
          </a:p>
          <a:p>
            <a:pPr marL="547668" indent="-547668">
              <a:buFont typeface="Arial"/>
              <a:buChar char="•"/>
            </a:pPr>
            <a:r>
              <a:rPr lang="en-US" sz="3833" dirty="0">
                <a:solidFill>
                  <a:schemeClr val="tx1"/>
                </a:solidFill>
              </a:rPr>
              <a:t>Class</a:t>
            </a:r>
          </a:p>
          <a:p>
            <a:pPr marL="547668" indent="-547668">
              <a:buFont typeface="Arial"/>
              <a:buChar char="•"/>
            </a:pPr>
            <a:r>
              <a:rPr lang="en-US" sz="3833" dirty="0">
                <a:solidFill>
                  <a:schemeClr val="tx1"/>
                </a:solidFill>
              </a:rPr>
              <a:t>Group Number</a:t>
            </a:r>
          </a:p>
          <a:p>
            <a:br>
              <a:rPr lang="en-US" sz="3833" dirty="0">
                <a:solidFill>
                  <a:schemeClr val="tx1"/>
                </a:solidFill>
              </a:rPr>
            </a:br>
            <a:r>
              <a:rPr lang="en-US" sz="3833" b="1" dirty="0">
                <a:solidFill>
                  <a:schemeClr val="tx1"/>
                </a:solidFill>
              </a:rPr>
              <a:t>Delete this box once complete.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00225" y="7696200"/>
            <a:ext cx="18110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>
                <a:latin typeface="Lato" panose="020F0502020204030203" pitchFamily="34" charset="77"/>
              </a:rPr>
              <a:t>Background, Motivation, and Goals</a:t>
            </a:r>
          </a:p>
          <a:p>
            <a:pPr marL="812800" lvl="1" indent="-812800">
              <a:buFont typeface="Arial"/>
              <a:buChar char="•"/>
            </a:pPr>
            <a:r>
              <a:rPr lang="en-US" sz="6600">
                <a:latin typeface="Lato" panose="020F0502020204030203" pitchFamily="34" charset="77"/>
              </a:rPr>
              <a:t>Introduce core challenge or project aim</a:t>
            </a:r>
          </a:p>
          <a:p>
            <a:pPr marL="812800" lvl="1" indent="-812800">
              <a:buFont typeface="Arial"/>
              <a:buChar char="•"/>
            </a:pPr>
            <a:r>
              <a:rPr lang="en-US" sz="6600">
                <a:latin typeface="Lato" panose="020F0502020204030203" pitchFamily="34" charset="77"/>
              </a:rPr>
              <a:t>Explain interest and importance</a:t>
            </a:r>
          </a:p>
          <a:p>
            <a:pPr marL="812800" lvl="1" indent="-812800">
              <a:buFont typeface="Arial"/>
              <a:buChar char="•"/>
            </a:pPr>
            <a:r>
              <a:rPr lang="en-US" sz="6600">
                <a:latin typeface="Lato" panose="020F0502020204030203" pitchFamily="34" charset="77"/>
              </a:rPr>
              <a:t>Goal or Aim</a:t>
            </a:r>
            <a:endParaRPr lang="en-US" sz="6600">
              <a:solidFill>
                <a:srgbClr val="FF0000"/>
              </a:solidFill>
              <a:latin typeface="Lato" panose="020F0502020204030203" pitchFamily="34" charset="7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639572" y="7962079"/>
            <a:ext cx="194482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>
                <a:latin typeface="Lato" panose="020F0502020204030203" pitchFamily="34" charset="77"/>
              </a:rPr>
              <a:t>Process and Methods</a:t>
            </a:r>
          </a:p>
          <a:p>
            <a:pPr marL="812800" lvl="1" indent="-812800">
              <a:buFont typeface="Arial"/>
              <a:buChar char="•"/>
            </a:pPr>
            <a:r>
              <a:rPr lang="en-US" sz="6600">
                <a:latin typeface="Lato" panose="020F0502020204030203" pitchFamily="34" charset="77"/>
              </a:rPr>
              <a:t>Approach to the question or problem</a:t>
            </a:r>
            <a:endParaRPr lang="en-US" sz="6600">
              <a:solidFill>
                <a:srgbClr val="FF0000"/>
              </a:solidFill>
              <a:latin typeface="Lato" panose="020F0502020204030203" pitchFamily="34" charset="7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25625" y="19857874"/>
            <a:ext cx="1314084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>
                <a:latin typeface="Lato" panose="020F0502020204030203" pitchFamily="34" charset="77"/>
              </a:rPr>
              <a:t>Findings and Products</a:t>
            </a:r>
            <a:endParaRPr lang="en-US" sz="6600" b="1">
              <a:solidFill>
                <a:srgbClr val="000000"/>
              </a:solidFill>
              <a:latin typeface="Lato" panose="020F0502020204030203" pitchFamily="34" charset="77"/>
            </a:endParaRPr>
          </a:p>
          <a:p>
            <a:pPr marL="812800" lvl="1" indent="-812800">
              <a:buFont typeface="Arial"/>
              <a:buChar char="•"/>
            </a:pPr>
            <a:r>
              <a:rPr lang="en-US" sz="6600">
                <a:solidFill>
                  <a:srgbClr val="000000"/>
                </a:solidFill>
                <a:latin typeface="Lato" panose="020F0502020204030203" pitchFamily="34" charset="77"/>
              </a:rPr>
              <a:t>Share what you discovered or created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724386" y="19857874"/>
            <a:ext cx="1809743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/>
              <a:t>Conclusion and Next Steps</a:t>
            </a:r>
            <a:endParaRPr lang="en-US" sz="6600" b="1">
              <a:solidFill>
                <a:srgbClr val="000000"/>
              </a:solidFill>
            </a:endParaRPr>
          </a:p>
          <a:p>
            <a:pPr marL="812800" lvl="1" indent="-812800">
              <a:buFont typeface="Arial"/>
              <a:buChar char="•"/>
            </a:pPr>
            <a:r>
              <a:rPr lang="en-US" sz="6600"/>
              <a:t>Describes importance of your findings, in your field and broadly</a:t>
            </a:r>
          </a:p>
          <a:p>
            <a:pPr marL="812800" lvl="1" indent="-812800">
              <a:buFont typeface="Arial"/>
              <a:buChar char="•"/>
            </a:pPr>
            <a:r>
              <a:rPr lang="en-US" sz="6600"/>
              <a:t>What’s next for the project and for you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5625" y="4037706"/>
            <a:ext cx="38262427" cy="2245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241" b="1">
                <a:latin typeface="Lato" panose="020F0502020204030203" pitchFamily="34" charset="77"/>
              </a:rPr>
              <a:t>Project Title</a:t>
            </a:r>
          </a:p>
          <a:p>
            <a:pPr algn="ctr"/>
            <a:r>
              <a:rPr lang="en-US" sz="5750">
                <a:latin typeface="Lato" panose="020F0502020204030203" pitchFamily="34" charset="77"/>
              </a:rPr>
              <a:t>Authors, Primary First; Mentor(s)</a:t>
            </a:r>
            <a:endParaRPr lang="en-US" sz="8241">
              <a:latin typeface="Lato" panose="020F0502020204030203" pitchFamily="34" charset="77"/>
            </a:endParaRPr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21228726" y="7623175"/>
            <a:ext cx="0" cy="2346642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/>
          </p:cNvCxnSpPr>
          <p:nvPr/>
        </p:nvCxnSpPr>
        <p:spPr>
          <a:xfrm>
            <a:off x="1825625" y="18745200"/>
            <a:ext cx="3894590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Left Arrow Callout 1">
            <a:extLst>
              <a:ext uri="{FF2B5EF4-FFF2-40B4-BE49-F238E27FC236}">
                <a16:creationId xmlns:a16="http://schemas.microsoft.com/office/drawing/2014/main" id="{058A7FAE-63C5-C5C7-605E-6F10704F9285}"/>
              </a:ext>
            </a:extLst>
          </p:cNvPr>
          <p:cNvSpPr/>
          <p:nvPr/>
        </p:nvSpPr>
        <p:spPr>
          <a:xfrm>
            <a:off x="37642800" y="7962079"/>
            <a:ext cx="15849575" cy="7726913"/>
          </a:xfrm>
          <a:prstGeom prst="leftArrowCallout">
            <a:avLst>
              <a:gd name="adj1" fmla="val 11103"/>
              <a:gd name="adj2" fmla="val 25000"/>
              <a:gd name="adj3" fmla="val 25000"/>
              <a:gd name="adj4" fmla="val 64977"/>
            </a:avLst>
          </a:prstGeom>
          <a:solidFill>
            <a:schemeClr val="accent6"/>
          </a:solidFill>
          <a:ln>
            <a:noFill/>
          </a:ln>
          <a:effectLst>
            <a:outerShdw blurRad="1270000" dist="469900" dir="13380000" sx="113000" sy="11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833" b="1">
                <a:solidFill>
                  <a:schemeClr val="tx1"/>
                </a:solidFill>
                <a:latin typeface="Lato" panose="020F0502020204030203" pitchFamily="34" charset="77"/>
              </a:rPr>
              <a:t>Remember: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833">
                <a:solidFill>
                  <a:schemeClr val="tx1"/>
                </a:solidFill>
                <a:latin typeface="Lato" panose="020F0502020204030203" pitchFamily="34" charset="77"/>
              </a:rPr>
              <a:t> We suggest quadrant format but you can use alternate forms.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833">
                <a:solidFill>
                  <a:schemeClr val="tx1"/>
                </a:solidFill>
                <a:latin typeface="Lato" panose="020F0502020204030203" pitchFamily="34" charset="77"/>
              </a:rPr>
              <a:t>The poster is a prop to engage people in conversation.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833">
                <a:solidFill>
                  <a:schemeClr val="tx1"/>
                </a:solidFill>
                <a:latin typeface="Lato" panose="020F0502020204030203" pitchFamily="34" charset="77"/>
              </a:rPr>
              <a:t>Use images/figures to spur conversation and make them easy to see at a distance.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833">
                <a:solidFill>
                  <a:schemeClr val="tx1"/>
                </a:solidFill>
                <a:latin typeface="Lato" panose="020F0502020204030203" pitchFamily="34" charset="77"/>
              </a:rPr>
              <a:t>Use text sparingly and make sure it is large enough to see. Use headers, bullet points, larger fonts.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833">
              <a:solidFill>
                <a:schemeClr val="tx1"/>
              </a:solidFill>
              <a:latin typeface="Lato" panose="020F0502020204030203" pitchFamily="34" charset="77"/>
            </a:endParaRPr>
          </a:p>
          <a:p>
            <a:r>
              <a:rPr lang="en-US" sz="3833" b="1">
                <a:solidFill>
                  <a:schemeClr val="tx1"/>
                </a:solidFill>
              </a:rPr>
              <a:t> Delete this box once complete.</a:t>
            </a:r>
            <a:endParaRPr lang="en-US" sz="3833">
              <a:solidFill>
                <a:schemeClr val="tx1"/>
              </a:solidFill>
              <a:latin typeface="Lato" panose="020F0502020204030203" pitchFamily="34" charset="77"/>
            </a:endParaRPr>
          </a:p>
        </p:txBody>
      </p:sp>
      <p:sp>
        <p:nvSpPr>
          <p:cNvPr id="3" name="Left Arrow Callout 2">
            <a:extLst>
              <a:ext uri="{FF2B5EF4-FFF2-40B4-BE49-F238E27FC236}">
                <a16:creationId xmlns:a16="http://schemas.microsoft.com/office/drawing/2014/main" id="{3D619742-4ABC-54A1-417E-D0A259B31985}"/>
              </a:ext>
            </a:extLst>
          </p:cNvPr>
          <p:cNvSpPr/>
          <p:nvPr/>
        </p:nvSpPr>
        <p:spPr>
          <a:xfrm>
            <a:off x="38100000" y="28529982"/>
            <a:ext cx="15849574" cy="5354709"/>
          </a:xfrm>
          <a:prstGeom prst="leftArrowCallout">
            <a:avLst>
              <a:gd name="adj1" fmla="val 11103"/>
              <a:gd name="adj2" fmla="val 25000"/>
              <a:gd name="adj3" fmla="val 25000"/>
              <a:gd name="adj4" fmla="val 64977"/>
            </a:avLst>
          </a:prstGeom>
          <a:solidFill>
            <a:srgbClr val="92D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833" dirty="0">
                <a:solidFill>
                  <a:schemeClr val="tx1"/>
                </a:solidFill>
                <a:latin typeface="Lato" panose="020F0502020204030203" pitchFamily="34" charset="77"/>
              </a:rPr>
              <a:t> You can add acknowledgements  in body  if you wish. </a:t>
            </a:r>
          </a:p>
          <a:p>
            <a:br>
              <a:rPr lang="en-US" sz="3833" dirty="0">
                <a:solidFill>
                  <a:schemeClr val="tx1"/>
                </a:solidFill>
                <a:latin typeface="Lato" panose="020F0502020204030203" pitchFamily="34" charset="77"/>
              </a:rPr>
            </a:br>
            <a:r>
              <a:rPr lang="en-US" sz="3833" dirty="0">
                <a:solidFill>
                  <a:schemeClr val="tx1"/>
                </a:solidFill>
                <a:latin typeface="Lato" panose="020F0502020204030203" pitchFamily="34" charset="77"/>
              </a:rPr>
              <a:t>Do include detailed author contributions.</a:t>
            </a:r>
          </a:p>
          <a:p>
            <a:endParaRPr lang="en-US" sz="3833" dirty="0">
              <a:solidFill>
                <a:schemeClr val="tx1"/>
              </a:solidFill>
              <a:latin typeface="Lato" panose="020F0502020204030203" pitchFamily="34" charset="77"/>
            </a:endParaRPr>
          </a:p>
          <a:p>
            <a:r>
              <a:rPr lang="en-US" sz="3833" b="1" dirty="0">
                <a:solidFill>
                  <a:schemeClr val="tx1"/>
                </a:solidFill>
              </a:rPr>
              <a:t>Delete this box once complete.</a:t>
            </a:r>
            <a:endParaRPr lang="en-US" sz="3833" dirty="0">
              <a:solidFill>
                <a:schemeClr val="tx1"/>
              </a:solidFill>
              <a:latin typeface="Lato" panose="020F050202020403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64760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96936867FB4BD4CBBB1D9655E335B32" ma:contentTypeVersion="36" ma:contentTypeDescription="Create a new document." ma:contentTypeScope="" ma:versionID="a3b697779c80ad6f3fc6834ffc48e6d7">
  <xsd:schema xmlns:xsd="http://www.w3.org/2001/XMLSchema" xmlns:xs="http://www.w3.org/2001/XMLSchema" xmlns:p="http://schemas.microsoft.com/office/2006/metadata/properties" xmlns:ns2="251e4a2b-1a33-4513-9017-f0bb34cca31e" xmlns:ns3="8380694e-df13-4765-9f36-450494b12df9" xmlns:ns4="e9952153-5aa5-42e8-8300-ccc6398e6c31" targetNamespace="http://schemas.microsoft.com/office/2006/metadata/properties" ma:root="true" ma:fieldsID="956d73d4f6a51e76747fa6a8bb943398" ns2:_="" ns3:_="" ns4:_="">
    <xsd:import namespace="251e4a2b-1a33-4513-9017-f0bb34cca31e"/>
    <xsd:import namespace="8380694e-df13-4765-9f36-450494b12df9"/>
    <xsd:import namespace="e9952153-5aa5-42e8-8300-ccc6398e6c31"/>
    <xsd:element name="properties">
      <xsd:complexType>
        <xsd:sequence>
          <xsd:element name="documentManagement">
            <xsd:complexType>
              <xsd:all>
                <xsd:element ref="ns2:NotebookType" minOccurs="0"/>
                <xsd:element ref="ns2:FolderType" minOccurs="0"/>
                <xsd:element ref="ns2:CultureName" minOccurs="0"/>
                <xsd:element ref="ns2:AppVersion" minOccurs="0"/>
                <xsd:element ref="ns2:TeamsChannelId" minOccurs="0"/>
                <xsd:element ref="ns2:Owner" minOccurs="0"/>
                <xsd:element ref="ns2:Math_Settings" minOccurs="0"/>
                <xsd:element ref="ns2:DefaultSectionNames" minOccurs="0"/>
                <xsd:element ref="ns2:Templates" minOccurs="0"/>
                <xsd:element ref="ns2:Leaders" minOccurs="0"/>
                <xsd:element ref="ns2:Members" minOccurs="0"/>
                <xsd:element ref="ns2:Member_Groups" minOccurs="0"/>
                <xsd:element ref="ns2:Distribution_Groups" minOccurs="0"/>
                <xsd:element ref="ns2:LMS_Mappings" minOccurs="0"/>
                <xsd:element ref="ns2:Invited_Leaders" minOccurs="0"/>
                <xsd:element ref="ns2:Invited_Members" minOccurs="0"/>
                <xsd:element ref="ns2:Self_Registration_Enabled" minOccurs="0"/>
                <xsd:element ref="ns2:Has_Leaders_Only_SectionGroup" minOccurs="0"/>
                <xsd:element ref="ns2:Is_Collaboration_Space_Locked" minOccurs="0"/>
                <xsd:element ref="ns2:IsNotebookLocked" minOccurs="0"/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1e4a2b-1a33-4513-9017-f0bb34cca31e" elementFormDefault="qualified">
    <xsd:import namespace="http://schemas.microsoft.com/office/2006/documentManagement/types"/>
    <xsd:import namespace="http://schemas.microsoft.com/office/infopath/2007/PartnerControls"/>
    <xsd:element name="NotebookType" ma:index="8" nillable="true" ma:displayName="Notebook Type" ma:internalName="NotebookType">
      <xsd:simpleType>
        <xsd:restriction base="dms:Text"/>
      </xsd:simpleType>
    </xsd:element>
    <xsd:element name="FolderType" ma:index="9" nillable="true" ma:displayName="Folder Type" ma:internalName="FolderType">
      <xsd:simpleType>
        <xsd:restriction base="dms:Text"/>
      </xsd:simpleType>
    </xsd:element>
    <xsd:element name="CultureName" ma:index="10" nillable="true" ma:displayName="Culture Name" ma:internalName="CultureName">
      <xsd:simpleType>
        <xsd:restriction base="dms:Text"/>
      </xsd:simpleType>
    </xsd:element>
    <xsd:element name="AppVersion" ma:index="11" nillable="true" ma:displayName="App Version" ma:internalName="AppVersion">
      <xsd:simpleType>
        <xsd:restriction base="dms:Text"/>
      </xsd:simpleType>
    </xsd:element>
    <xsd:element name="TeamsChannelId" ma:index="12" nillable="true" ma:displayName="Teams Channel Id" ma:internalName="TeamsChannelId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4" nillable="true" ma:displayName="Math Settings" ma:internalName="Math_Settings">
      <xsd:simpleType>
        <xsd:restriction base="dms:Text"/>
      </xsd:simpleType>
    </xsd:element>
    <xsd:element name="DefaultSectionNames" ma:index="15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6" nillable="true" ma:displayName="Templates" ma:internalName="Templates">
      <xsd:simpleType>
        <xsd:restriction base="dms:Note">
          <xsd:maxLength value="255"/>
        </xsd:restriction>
      </xsd:simpleType>
    </xsd:element>
    <xsd:element name="Leaders" ma:index="17" nillable="true" ma:displayName="Leaders" ma:internalName="Lead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s" ma:index="18" nillable="true" ma:displayName="Members" ma:internalName="Memb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_Groups" ma:index="19" nillable="true" ma:displayName="Member Groups" ma:internalName="Member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0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1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Leaders" ma:index="22" nillable="true" ma:displayName="Invited Leaders" ma:internalName="Invited_Leaders">
      <xsd:simpleType>
        <xsd:restriction base="dms:Note">
          <xsd:maxLength value="255"/>
        </xsd:restriction>
      </xsd:simpleType>
    </xsd:element>
    <xsd:element name="Invited_Members" ma:index="23" nillable="true" ma:displayName="Invited Members" ma:internalName="Invited_Members">
      <xsd:simpleType>
        <xsd:restriction base="dms:Note">
          <xsd:maxLength value="255"/>
        </xsd:restriction>
      </xsd:simpleType>
    </xsd:element>
    <xsd:element name="Self_Registration_Enabled" ma:index="24" nillable="true" ma:displayName="Self Registration Enabled" ma:internalName="Self_Registration_Enabled">
      <xsd:simpleType>
        <xsd:restriction base="dms:Boolean"/>
      </xsd:simpleType>
    </xsd:element>
    <xsd:element name="Has_Leaders_Only_SectionGroup" ma:index="25" nillable="true" ma:displayName="Has Leaders Only SectionGroup" ma:internalName="Has_Leaders_Only_SectionGroup">
      <xsd:simpleType>
        <xsd:restriction base="dms:Boolean"/>
      </xsd:simpleType>
    </xsd:element>
    <xsd:element name="Is_Collaboration_Space_Locked" ma:index="26" nillable="true" ma:displayName="Is Collaboration Space Locked" ma:internalName="Is_Collaboration_Space_Locked">
      <xsd:simpleType>
        <xsd:restriction base="dms:Boolean"/>
      </xsd:simpleType>
    </xsd:element>
    <xsd:element name="IsNotebookLocked" ma:index="27" nillable="true" ma:displayName="Is Notebook Locked" ma:internalName="IsNotebookLocked">
      <xsd:simpleType>
        <xsd:restriction base="dms:Boolean"/>
      </xsd:simpleType>
    </xsd:element>
    <xsd:element name="MediaServiceMetadata" ma:index="2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3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32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3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3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38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40" nillable="true" ma:taxonomy="true" ma:internalName="lcf76f155ced4ddcb4097134ff3c332f" ma:taxonomyFieldName="MediaServiceImageTags" ma:displayName="Image Tags" ma:readOnly="false" ma:fieldId="{5cf76f15-5ced-4ddc-b409-7134ff3c332f}" ma:taxonomyMulti="true" ma:sspId="99a8f194-becd-4f93-a34b-b9b3045b787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4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80694e-df13-4765-9f36-450494b12df9" elementFormDefault="qualified">
    <xsd:import namespace="http://schemas.microsoft.com/office/2006/documentManagement/types"/>
    <xsd:import namespace="http://schemas.microsoft.com/office/infopath/2007/PartnerControls"/>
    <xsd:element name="SharedWithUsers" ma:index="3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952153-5aa5-42e8-8300-ccc6398e6c31" elementFormDefault="qualified">
    <xsd:import namespace="http://schemas.microsoft.com/office/2006/documentManagement/types"/>
    <xsd:import namespace="http://schemas.microsoft.com/office/infopath/2007/PartnerControls"/>
    <xsd:element name="TaxCatchAll" ma:index="41" nillable="true" ma:displayName="Taxonomy Catch All Column" ma:hidden="true" ma:list="{53582677-507c-480e-b47d-c119b048ca4c}" ma:internalName="TaxCatchAll" ma:showField="CatchAllData" ma:web="8380694e-df13-4765-9f36-450494b12d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amsChannelId xmlns="251e4a2b-1a33-4513-9017-f0bb34cca31e" xsi:nil="true"/>
    <Invited_Members xmlns="251e4a2b-1a33-4513-9017-f0bb34cca31e" xsi:nil="true"/>
    <Math_Settings xmlns="251e4a2b-1a33-4513-9017-f0bb34cca31e" xsi:nil="true"/>
    <Self_Registration_Enabled xmlns="251e4a2b-1a33-4513-9017-f0bb34cca31e" xsi:nil="true"/>
    <AppVersion xmlns="251e4a2b-1a33-4513-9017-f0bb34cca31e" xsi:nil="true"/>
    <LMS_Mappings xmlns="251e4a2b-1a33-4513-9017-f0bb34cca31e" xsi:nil="true"/>
    <IsNotebookLocked xmlns="251e4a2b-1a33-4513-9017-f0bb34cca31e" xsi:nil="true"/>
    <Templates xmlns="251e4a2b-1a33-4513-9017-f0bb34cca31e" xsi:nil="true"/>
    <NotebookType xmlns="251e4a2b-1a33-4513-9017-f0bb34cca31e" xsi:nil="true"/>
    <FolderType xmlns="251e4a2b-1a33-4513-9017-f0bb34cca31e" xsi:nil="true"/>
    <DefaultSectionNames xmlns="251e4a2b-1a33-4513-9017-f0bb34cca31e" xsi:nil="true"/>
    <Has_Leaders_Only_SectionGroup xmlns="251e4a2b-1a33-4513-9017-f0bb34cca31e" xsi:nil="true"/>
    <Owner xmlns="251e4a2b-1a33-4513-9017-f0bb34cca31e">
      <UserInfo>
        <DisplayName/>
        <AccountId xsi:nil="true"/>
        <AccountType/>
      </UserInfo>
    </Owner>
    <Is_Collaboration_Space_Locked xmlns="251e4a2b-1a33-4513-9017-f0bb34cca31e" xsi:nil="true"/>
    <Distribution_Groups xmlns="251e4a2b-1a33-4513-9017-f0bb34cca31e" xsi:nil="true"/>
    <Invited_Leaders xmlns="251e4a2b-1a33-4513-9017-f0bb34cca31e" xsi:nil="true"/>
    <Members xmlns="251e4a2b-1a33-4513-9017-f0bb34cca31e">
      <UserInfo>
        <DisplayName/>
        <AccountId xsi:nil="true"/>
        <AccountType/>
      </UserInfo>
    </Members>
    <Member_Groups xmlns="251e4a2b-1a33-4513-9017-f0bb34cca31e">
      <UserInfo>
        <DisplayName/>
        <AccountId xsi:nil="true"/>
        <AccountType/>
      </UserInfo>
    </Member_Groups>
    <CultureName xmlns="251e4a2b-1a33-4513-9017-f0bb34cca31e" xsi:nil="true"/>
    <Leaders xmlns="251e4a2b-1a33-4513-9017-f0bb34cca31e">
      <UserInfo>
        <DisplayName/>
        <AccountId xsi:nil="true"/>
        <AccountType/>
      </UserInfo>
    </Leaders>
    <TaxCatchAll xmlns="e9952153-5aa5-42e8-8300-ccc6398e6c31" xsi:nil="true"/>
    <lcf76f155ced4ddcb4097134ff3c332f xmlns="251e4a2b-1a33-4513-9017-f0bb34cca31e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A8F14C0-1A79-43CE-83C8-9664294EF342}">
  <ds:schemaRefs>
    <ds:schemaRef ds:uri="251e4a2b-1a33-4513-9017-f0bb34cca31e"/>
    <ds:schemaRef ds:uri="8380694e-df13-4765-9f36-450494b12df9"/>
    <ds:schemaRef ds:uri="e9952153-5aa5-42e8-8300-ccc6398e6c3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A5F3152-1B22-4120-90AD-ABECC3E883B9}">
  <ds:schemaRefs>
    <ds:schemaRef ds:uri="251e4a2b-1a33-4513-9017-f0bb34cca31e"/>
    <ds:schemaRef ds:uri="e9952153-5aa5-42e8-8300-ccc6398e6c31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2B731D7-F5BF-4D0E-BEA0-A10CED407C8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233</Words>
  <Application>Microsoft Macintosh PowerPoint</Application>
  <PresentationFormat>Custom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Lato</vt:lpstr>
      <vt:lpstr>Office Theme</vt:lpstr>
      <vt:lpstr>PowerPoint Presentation</vt:lpstr>
    </vt:vector>
  </TitlesOfParts>
  <Company>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Todor Kiryazov</dc:creator>
  <cp:lastModifiedBy>Rachlin, John</cp:lastModifiedBy>
  <cp:revision>4</cp:revision>
  <dcterms:created xsi:type="dcterms:W3CDTF">2012-02-02T18:01:45Z</dcterms:created>
  <dcterms:modified xsi:type="dcterms:W3CDTF">2024-03-27T17:10:35Z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0x010100896936867FB4BD4CBBB1D9655E335B32</vt:lpwstr>
  </property>
  <property fmtid="{D5CDD505-2E9C-101B-9397-08002B2CF9AE}" pid="3" name="MediaServiceImageTags">
    <vt:lpwstr/>
  </property>
</Properties>
</file>