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8" r:id="rId4"/>
    <p:sldId id="259" r:id="rId5"/>
    <p:sldId id="260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0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jpeg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jpeg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jpeg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4484" y="2911342"/>
            <a:ext cx="9200387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7335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科学发展史</a:t>
            </a:r>
            <a:br>
              <a:rPr lang="en-US" altLang="zh-CN" sz="7335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br>
              <a:rPr lang="en-US" altLang="zh-CN" sz="7335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sz="7335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2020302780</a:t>
            </a:r>
            <a:br>
              <a:rPr lang="en-US" sz="7335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en-US" sz="7335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何赫烺</a:t>
            </a:r>
            <a:endParaRPr lang="zh-CN" altLang="en-US" sz="7335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DA25-71AB-43D1-8819-EF28AB922F61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9059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约公元1700年至1800年：欧洲启蒙运动时期，人们开始重视理性和实证主义，拉格朗日、欧拉等人发展了力学和数学，卢瑟福发现了放射性，克劳修斯发现了氧气。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1500AD-1800AD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 descr="1909bc7172bb822aea0f35742a8ea98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95" y="2617470"/>
            <a:ext cx="6746240" cy="3738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4154805" cy="3388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约公元1800年至1850年：化学开始崛起，道尔顿提出了原子论，法拉第发现了电磁感应现象，迈克尔·法拉第提出了电磁场理论，开创了电磁学的时代。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1800AD-1900AD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 descr="a465b16e6a6c38bf8e6c8d850c0fed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320" y="820420"/>
            <a:ext cx="4341495" cy="5474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9059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约公元1850年至1900年：发现和创新相互促进，达尔文提出了生物进化论，门德尔发现了遗传规律，普朗克发明了量子力学，爱迪生发明了电灯。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1800AD-1900AD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 descr="81627989397366e0ff06d0ce93ca81f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35" y="2574290"/>
            <a:ext cx="7221855" cy="405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9059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约公元1900年至1910年：物理学进入现代时代，玻尔提出了量子力学理论，居里夫妇发现了镭。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1900AD-1950AD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 descr="6a1c564e9e4ea6a6c7b027118c5e30b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25" y="2143760"/>
            <a:ext cx="7826375" cy="427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9059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约公元1910年至1930年：物理学得到了进一步发展，爱因斯坦提出了相对论，玻尔提出了量子力学的共振理论。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1900AD-1950AD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 descr="b3d18c1fafe7e650598718d504531b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43760"/>
            <a:ext cx="7201535" cy="4234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9059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约公元1930年至1950年：科学技术进步突飞猛进，汉弗莱和戈德堡发现了核裂变，瑞曼发明了电子显微镜，维纳提出了信息论，冯·诺依曼和图灵等人开发了计算机。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1900AD-1950AD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 descr="d3d715cabc83d67a8c94cd44a68ebc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90" y="2574290"/>
            <a:ext cx="5715000" cy="360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9059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约公元1950年至1960年：人类开始进入太空时代，朗道提出了超流理论，沃特曼发现了DNA的结构，克里克和沃森发表了关于DNA双螺旋结构的论文。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1950AD-2000AD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 descr="452809a747c4689fb31f1723bb53d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574290"/>
            <a:ext cx="7138035" cy="347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9059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约公元1970年至1980年：生物技术和信息技术得到了突破性发展，基因工程技术被开发出来，微型计算机和互联网诞生。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1950AD-2000AD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 descr="7350b28e990b6ab6546b9538d462cb5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860" y="2159000"/>
            <a:ext cx="6304280" cy="419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90595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约公元1990年至2000年：科学和技术的融合带来了许多新的发展，人类基因组计划完成，纳米技术得到了突破，宇宙学理论进一步深化，气候变化和环境问题引起了广泛关注。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1950AD-2000AD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 descr="65ac633df46aa7abc390482dce8bd7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765" y="2663825"/>
            <a:ext cx="5538470" cy="369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3000BC-500BC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0285" y="1064895"/>
            <a:ext cx="8888095" cy="236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+mn-ea"/>
                <a:cs typeface="+mn-ea"/>
              </a:rPr>
              <a:t>约公元前3000年：古代巴比伦和埃及人发展了数学和天文学，巴比伦人发明了60进制的时间和角度测量方法，埃及人观察了天体运动并建造了金字塔。</a:t>
            </a:r>
            <a:endParaRPr lang="zh-CN" altLang="en-US" sz="2800">
              <a:latin typeface="+mn-ea"/>
              <a:cs typeface="+mn-ea"/>
            </a:endParaRPr>
          </a:p>
        </p:txBody>
      </p:sp>
      <p:pic>
        <p:nvPicPr>
          <p:cNvPr id="6" name="图片 5" descr="077b464c06876d2ce3ca169a923f4a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05" y="2520950"/>
            <a:ext cx="6431915" cy="383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0285" y="1013460"/>
            <a:ext cx="88874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约公元前500年：古希腊时期，数学和哲学得到了进一步发展，毕达哥拉斯提出了毕达哥拉斯定理，亚里士多德提出了自然哲学理论。</a:t>
            </a: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3000BC-500BC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5" name="图片 4" descr="41160dc7e34066a088e9239554cb962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30" y="2397125"/>
            <a:ext cx="7567295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3000BC-500BC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0285" y="1064895"/>
            <a:ext cx="3983355" cy="428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+mn-ea"/>
                <a:cs typeface="+mn-ea"/>
              </a:rPr>
              <a:t>约公元前300年：古代中国也有了独立的科学发展，周公制定了历法，孙子兵法提出了兵学原理。</a:t>
            </a:r>
            <a:endParaRPr lang="zh-CN" altLang="en-US" sz="2800">
              <a:latin typeface="+mn-ea"/>
              <a:cs typeface="+mn-ea"/>
            </a:endParaRPr>
          </a:p>
        </p:txBody>
      </p:sp>
      <p:pic>
        <p:nvPicPr>
          <p:cNvPr id="6" name="图片 5" descr="6a21b8f327cfbade66099fe18940cae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40" y="764540"/>
            <a:ext cx="4574540" cy="532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782955"/>
            <a:ext cx="90595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500年至1000年：中世纪时期，欧洲的天主教占主导地位，科学受到压抑。但穆斯林学者在数学、天文学、医学等方面有了重要贡献，如阿尔哈托尼乌斯提出了光的反射和折射定律，伊本·西那在化学和医学方面有了杰出贡献。</a:t>
            </a:r>
            <a:endParaRPr lang="zh-CN" altLang="en-US" sz="280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10239" y="26100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500AD-1500AD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 descr="efc7b6070d00090242d85768ed77e9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2525395"/>
            <a:ext cx="7062470" cy="397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4154805" cy="3906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约公元1000年至1500年：文艺复兴时期，科学逐渐解放，如哥白尼提出了日心说，达芬奇和伽利略等人对科学方法和力学有了深刻贡献。</a:t>
            </a: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500AD-1500AD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6" name="图片 5" descr="a8fc2e02cf1f6505cebd20b751b28c3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542925"/>
            <a:ext cx="4086860" cy="566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9059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约公元1200年至1300年：中世纪后期，欧洲的大学开始兴起，科学教育得到发展。阿尔·法拉比在数学、化学、天文学等方面做出了重要贡献。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500AD-1500AD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9" name="图片 8" descr="043fb0b1aabfb9b111c8eb22ebba773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230" y="2556510"/>
            <a:ext cx="6017260" cy="3799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9059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约公元1400年至1500年：文艺复兴时期，解剖学家安德里亚斯·维萨里和威廉·哈维发现了人体的循环系统，哥白尼提出了日心说，达芬奇发明了螺旋桨。</a:t>
            </a: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500AD-1500AD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6" name="图片 5" descr="5438a47eba8e42a98258e96d9df3a07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70" y="2603500"/>
            <a:ext cx="5337175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7971" y="31472"/>
            <a:ext cx="1822862" cy="182286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844-7560-4DF8-9CD0-0C49DBF8646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E9D6-1640-4C52-A585-FA537312AA18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190625"/>
            <a:ext cx="9059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约公元1600年至1700年：近代科学的发展迅速，伽利略的力学观点得到了深化，牛顿的经典物理学理论被广泛应用，拉瓦锡发明了显微镜，哈雷发现了哈雷彗星。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0239" y="542940"/>
            <a:ext cx="101715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1500AD-1800AD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54530" y="2614930"/>
            <a:ext cx="7055485" cy="3798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870.6488188976377,&quot;width&quot;:2870.6488188976377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2870.6488188976377,&quot;width&quot;:2870.6488188976377}"/>
</p:tagLst>
</file>

<file path=ppt/tags/tag20.xml><?xml version="1.0" encoding="utf-8"?>
<p:tagLst xmlns:p="http://schemas.openxmlformats.org/presentationml/2006/main">
  <p:tag name="COMMONDATA" val="eyJoZGlkIjoiMTk0Y2MxMDUxMGFlODMyNmYyNzdjZjY2OTgxOWQ0MTkifQ=="/>
  <p:tag name="KSO_WPP_MARK_KEY" val="e5d2f8ea-4569-47c5-b446-8abd3b75c565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WPS 演示</Application>
  <PresentationFormat>宽屏</PresentationFormat>
  <Paragraphs>142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科学发展史  2020302780 何赫烺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何赫烺</cp:lastModifiedBy>
  <cp:revision>11</cp:revision>
  <dcterms:created xsi:type="dcterms:W3CDTF">2023-04-23T00:54:00Z</dcterms:created>
  <dcterms:modified xsi:type="dcterms:W3CDTF">2023-05-12T04:57:23Z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EAFFD5DD73BD4BA5934117A71DFF6B81_12</vt:lpwstr>
  </property>
  <property fmtid="{D5CDD505-2E9C-101B-9397-08002B2CF9AE}" pid="3" name="KSOProductBuildVer">
    <vt:lpwstr>2052-11.1.0.14036</vt:lpwstr>
  </property>
</Properties>
</file>