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5A4E-656D-41AF-9672-F97219A7AA1C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CB2A-62CE-43AE-9D7A-A50D6B606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3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Explain Why I chose the charts I chose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CB2A-62CE-43AE-9D7A-A50D6B606D8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4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Explain Why I chose the charts I chose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CB2A-62CE-43AE-9D7A-A50D6B606D8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51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Explain Why I chose the charts I chose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CB2A-62CE-43AE-9D7A-A50D6B606D8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7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Desktop version was laggy for me so I chose to work on the web version, however it didn’t have clustering or forecasting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CB2A-62CE-43AE-9D7A-A50D6B606D8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48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50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10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04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1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2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07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2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8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7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1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23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20CC-3D19-4A62-AC5C-E99D5198ADED}" type="datetimeFigureOut">
              <a:rPr lang="en-CA" smtClean="0"/>
              <a:t>2023-04-02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0954B4-877E-4560-95FD-4102E259FA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EEEF-6F23-F138-9033-BB154990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Visualisation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B5F1-7BC0-C2E7-15D0-926E2211F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5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9E2-E307-7C8C-CDD7-19CC21E3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Flow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2BB2-EDB9-D47F-75D2-07D64E6E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1: Exploratory Data Analysis</a:t>
            </a:r>
          </a:p>
          <a:p>
            <a:pPr lvl="1"/>
            <a:r>
              <a:rPr lang="en-CA" dirty="0"/>
              <a:t>Explore Dataset, Identify datatypes</a:t>
            </a:r>
          </a:p>
          <a:p>
            <a:pPr lvl="1"/>
            <a:r>
              <a:rPr lang="en-CA" dirty="0"/>
              <a:t>Understand column data</a:t>
            </a:r>
          </a:p>
          <a:p>
            <a:pPr lvl="1"/>
            <a:r>
              <a:rPr lang="en-CA" dirty="0"/>
              <a:t>Create </a:t>
            </a:r>
            <a:r>
              <a:rPr lang="en-CA" dirty="0" err="1"/>
              <a:t>Hieararchies</a:t>
            </a:r>
            <a:r>
              <a:rPr lang="en-CA" dirty="0"/>
              <a:t> in Tableau</a:t>
            </a:r>
          </a:p>
          <a:p>
            <a:pPr lvl="1"/>
            <a:r>
              <a:rPr lang="en-CA" dirty="0"/>
              <a:t>Create basic visualizations and explore data</a:t>
            </a:r>
          </a:p>
          <a:p>
            <a:pPr lvl="1"/>
            <a:endParaRPr lang="en-CA" dirty="0"/>
          </a:p>
          <a:p>
            <a:r>
              <a:rPr lang="en-CA" dirty="0"/>
              <a:t>Step 2: Come up with questions</a:t>
            </a:r>
          </a:p>
          <a:p>
            <a:pPr lvl="1"/>
            <a:r>
              <a:rPr lang="en-CA" dirty="0"/>
              <a:t>Identify aspects of data you want to work with</a:t>
            </a:r>
          </a:p>
          <a:p>
            <a:pPr lvl="1"/>
            <a:r>
              <a:rPr lang="en-CA" dirty="0"/>
              <a:t>Come up with questions 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93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33BA-4AD6-3885-2678-2923CAD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flow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48E5-DB5B-016F-DC0B-18039098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3: Plan out Dashboard</a:t>
            </a:r>
          </a:p>
          <a:p>
            <a:pPr lvl="1"/>
            <a:r>
              <a:rPr lang="en-CA" dirty="0"/>
              <a:t>Identify what kind of visualisations are needed to answer questions</a:t>
            </a:r>
          </a:p>
          <a:p>
            <a:pPr lvl="1"/>
            <a:r>
              <a:rPr lang="en-CA" dirty="0"/>
              <a:t>Plan out how you want to organise the dashboard</a:t>
            </a:r>
          </a:p>
          <a:p>
            <a:pPr lvl="1"/>
            <a:endParaRPr lang="en-CA" dirty="0"/>
          </a:p>
          <a:p>
            <a:r>
              <a:rPr lang="en-CA" dirty="0"/>
              <a:t>Step 4: Create Dashboard</a:t>
            </a:r>
          </a:p>
        </p:txBody>
      </p:sp>
    </p:spTree>
    <p:extLst>
      <p:ext uri="{BB962C8B-B14F-4D97-AF65-F5344CB8AC3E}">
        <p14:creationId xmlns:p14="http://schemas.microsoft.com/office/powerpoint/2010/main" val="198542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B62C-D343-EE7A-C518-26199C59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E374-2DA4-56E0-762A-63E4F52A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527"/>
            <a:ext cx="8596668" cy="4920916"/>
          </a:xfrm>
        </p:spPr>
        <p:txBody>
          <a:bodyPr>
            <a:normAutofit/>
          </a:bodyPr>
          <a:lstStyle/>
          <a:p>
            <a:r>
              <a:rPr lang="en-CA" dirty="0"/>
              <a:t>General Information</a:t>
            </a:r>
          </a:p>
          <a:p>
            <a:pPr lvl="1"/>
            <a:r>
              <a:rPr lang="en-CA" dirty="0"/>
              <a:t>Distribution of number of strikes?</a:t>
            </a:r>
          </a:p>
          <a:p>
            <a:pPr lvl="1"/>
            <a:r>
              <a:rPr lang="en-CA" dirty="0"/>
              <a:t>Breakdown of types of animals struck?</a:t>
            </a:r>
          </a:p>
          <a:p>
            <a:endParaRPr lang="en-CA" dirty="0"/>
          </a:p>
          <a:p>
            <a:r>
              <a:rPr lang="en-CA" dirty="0"/>
              <a:t>Date/Time Information</a:t>
            </a:r>
          </a:p>
          <a:p>
            <a:pPr lvl="1"/>
            <a:r>
              <a:rPr lang="en-CA" dirty="0"/>
              <a:t>Trend for strikes over time?</a:t>
            </a:r>
          </a:p>
          <a:p>
            <a:pPr lvl="1"/>
            <a:r>
              <a:rPr lang="en-CA" dirty="0"/>
              <a:t>Which Month had the most amounts of strikes?</a:t>
            </a:r>
          </a:p>
          <a:p>
            <a:pPr lvl="1"/>
            <a:endParaRPr lang="en-CA" dirty="0"/>
          </a:p>
          <a:p>
            <a:r>
              <a:rPr lang="en-CA" dirty="0"/>
              <a:t>Damage causing strike Information</a:t>
            </a:r>
          </a:p>
          <a:p>
            <a:pPr lvl="1"/>
            <a:r>
              <a:rPr lang="en-CA" dirty="0"/>
              <a:t>Which Phase of flight?</a:t>
            </a:r>
          </a:p>
          <a:p>
            <a:pPr lvl="1"/>
            <a:r>
              <a:rPr lang="en-CA" dirty="0"/>
              <a:t>What time of day?</a:t>
            </a:r>
          </a:p>
          <a:p>
            <a:pPr lvl="1"/>
            <a:r>
              <a:rPr lang="en-CA" dirty="0"/>
              <a:t>Amount of damage caused vs Impact on flight?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18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6A2-3092-3121-FF40-272B6AE0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07"/>
            <a:ext cx="8596668" cy="1320800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3F2D01D-5D63-7364-25D6-71AADAA8C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093"/>
            <a:ext cx="12192000" cy="61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6A2-3092-3121-FF40-272B6AE0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07"/>
            <a:ext cx="8596668" cy="1320800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5267A950-1168-558B-DCDC-45CBEE3C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78"/>
            <a:ext cx="12192000" cy="62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6A2-3092-3121-FF40-272B6AE0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07"/>
            <a:ext cx="8596668" cy="1320800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16D1DE-7129-9A00-14C0-3C385786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94"/>
            <a:ext cx="12192000" cy="62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4F42-C424-B292-7DCA-B5DD0748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+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CD2-20FF-DFDF-BE8E-66CC6A01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Tableau Web was missing some features compared to desktop version</a:t>
            </a:r>
          </a:p>
          <a:p>
            <a:endParaRPr lang="en-CA" dirty="0"/>
          </a:p>
          <a:p>
            <a:r>
              <a:rPr lang="en-CA" dirty="0"/>
              <a:t>Would have liked to add a forecast</a:t>
            </a:r>
          </a:p>
          <a:p>
            <a:endParaRPr lang="en-CA" dirty="0"/>
          </a:p>
          <a:p>
            <a:r>
              <a:rPr lang="en-CA" dirty="0"/>
              <a:t>Make the visualizations prettier by exploring more customization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378719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20ECA-770F-DD6C-4877-6EAF75DC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Thanks for listening!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344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238</Words>
  <Application>Microsoft Office PowerPoint</Application>
  <PresentationFormat>Widescreen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Data Visualisation Project</vt:lpstr>
      <vt:lpstr>Project Flow Structure</vt:lpstr>
      <vt:lpstr>Project flow structure</vt:lpstr>
      <vt:lpstr>Data Questions</vt:lpstr>
      <vt:lpstr>Results</vt:lpstr>
      <vt:lpstr>Results</vt:lpstr>
      <vt:lpstr>Results</vt:lpstr>
      <vt:lpstr>Challenges + Future Goals</vt:lpstr>
      <vt:lpstr>Thanks for listening!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Project</dc:title>
  <dc:creator>lhh20221@gmail.com</dc:creator>
  <cp:lastModifiedBy>lhh20221@gmail.com</cp:lastModifiedBy>
  <cp:revision>3</cp:revision>
  <dcterms:created xsi:type="dcterms:W3CDTF">2023-04-02T17:42:36Z</dcterms:created>
  <dcterms:modified xsi:type="dcterms:W3CDTF">2023-04-02T20:47:00Z</dcterms:modified>
</cp:coreProperties>
</file>