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446-B30D-4E95-9154-E7A500E99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5FE8-FBFA-40C5-BB3F-C06A0BC9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75C3-89D6-4ABD-8207-F955A72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2C8F-0961-4D6C-BC1C-27551FA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A6C3-6087-49B6-B3E7-9340BF23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0100-B82C-49C6-9BEF-9D23B0B5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20782-100B-4B4A-BCA9-2184B787F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A70-5FF3-4E29-AF01-17F8880F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300-4B15-4750-A02F-D669523C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40FF-62A0-46D0-8956-A7B40610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332BD-75B5-4F49-A92F-16F413577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E96B-534B-4B48-9DCB-980BC142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4592-D4EA-4F5E-9BF3-CFD0A6C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40E7-CBD0-4206-8D1F-7D7B7E4D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F76C-677A-4256-A4C5-3BE3C891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BBB0-17CD-4EDB-ACD1-02755621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947D-D770-4417-AB7C-E80B2788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ECBB-A9A9-4E4C-93BA-FEC9A773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FBB2-F2AB-4D5D-91F8-E90CE287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91A1-2EA2-4B19-9EBD-7BBDA81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F94-18A2-451D-BDE8-08AC8EC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06F36-5889-4B9B-8635-7C211143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864E-60A0-4281-9270-F4A9194C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CB80-98E8-4205-BF8F-3356C5CE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D45A-F6B3-4587-8ADD-62AB0A2E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CE7B-0005-4EB2-B3FF-E30A7F5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C3DD-94E8-4FF2-A554-F056210CE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6DFEA-1F29-4366-8BD1-92FA6BB0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A40A-9256-4C20-91DD-E7DC4E8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8CA2-F054-4BF9-A043-670D7254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1C43-57A1-437C-BF99-F19E92ED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CA4D-16B1-4C91-A79D-55DDDD3C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35D8-EFE8-4201-A180-EA84E573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82F2-BB60-4BD2-BAC0-B9E98D47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0BD83-B1A4-4606-808B-F12C6873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69B88-DE7E-4ED3-BAE4-26300B2F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F7C8D-99F5-4D8A-8560-8E35E05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7E48B-69F5-4B0B-9FF8-DEDEDCE1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23612-DB41-4764-B7C1-A790598E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6CC6-ABDD-41B0-A837-8A67EE6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B3FB1-D4CB-4BF6-8A65-F8C6A0A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A9C12-D822-45D9-8DC3-5E8A89E7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89764-D8BF-4FCB-990B-B9345EA1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B812D-EC5B-4A0D-8AA7-A391DAD7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18CB1-1542-4744-A123-835D26C8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55FB-08CB-4DA9-B31A-3EAB02D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5F38-87D1-43A7-9F4E-4FE01C2D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0B4B-4C99-4A03-87E5-C774F9093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59352-3639-41D5-8CE9-7255B17C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CEB8F-2455-4933-A2ED-1CF558D0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03561-0209-43CF-BBFB-A6F49B6C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D52A9-60ED-440F-8F70-BCE1BAB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DEF8-B989-421B-B7DC-F89DBF68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202F1-1625-47F9-853B-E272BF7B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0217-4E1C-4152-AE34-0F3322BD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35E9-1921-40CC-B968-22224244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CDC0-3F58-4A1D-968F-C83D5878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EAB1-4101-4CE0-8C82-801AD6F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C623-1EB6-4ADC-9771-87C89548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61C4-FA18-456B-9D3B-5A695F67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971F-BB5A-4768-814B-40589EDB2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AEFA-F1E8-4DF6-8C02-F5DC2BE3BA38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6091-FFB0-4FE4-BB66-4822298C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DF33-4083-415A-A0DD-73257A8E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BBE5-5480-4658-A384-56D73C62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F9204-5D70-47E6-9675-34B4E5EC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01" y="0"/>
            <a:ext cx="4446884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88792-9DE5-4323-B202-BF60999C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21" y="0"/>
            <a:ext cx="4402353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3C614-83B6-47A1-9FC8-BEBED27B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01" y="3429000"/>
            <a:ext cx="4395959" cy="3411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F12B73-7A79-4EB4-8394-11502651A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72" y="3428998"/>
            <a:ext cx="4407802" cy="342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CB9C7-8DE0-42DC-8628-3A540A1F2326}"/>
              </a:ext>
            </a:extLst>
          </p:cNvPr>
          <p:cNvSpPr txBox="1"/>
          <p:nvPr/>
        </p:nvSpPr>
        <p:spPr>
          <a:xfrm>
            <a:off x="208701" y="327546"/>
            <a:ext cx="22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 frequency for single episodes</a:t>
            </a:r>
          </a:p>
        </p:txBody>
      </p:sp>
    </p:spTree>
    <p:extLst>
      <p:ext uri="{BB962C8B-B14F-4D97-AF65-F5344CB8AC3E}">
        <p14:creationId xmlns:p14="http://schemas.microsoft.com/office/powerpoint/2010/main" val="41287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D9DB-87CB-4760-8D1F-A7877C1A6BCD}"/>
              </a:ext>
            </a:extLst>
          </p:cNvPr>
          <p:cNvSpPr txBox="1"/>
          <p:nvPr/>
        </p:nvSpPr>
        <p:spPr>
          <a:xfrm>
            <a:off x="109057" y="92279"/>
            <a:ext cx="49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Hyouka</a:t>
            </a:r>
            <a:r>
              <a:rPr lang="en-US" dirty="0"/>
              <a:t> show total and with removing ‘core-vocab’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59C76A-24E6-4F89-87C9-89A4A980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031851"/>
            <a:ext cx="6095999" cy="47942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6335F4C-9765-464E-8ED2-EAB3F03AD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1031849"/>
            <a:ext cx="6096002" cy="4794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417116-83A7-489E-9874-CDBC506BE657}"/>
              </a:ext>
            </a:extLst>
          </p:cNvPr>
          <p:cNvSpPr txBox="1"/>
          <p:nvPr/>
        </p:nvSpPr>
        <p:spPr>
          <a:xfrm>
            <a:off x="1115736" y="562065"/>
            <a:ext cx="248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occurrence </a:t>
            </a:r>
            <a:r>
              <a:rPr lang="en-US" dirty="0" err="1"/>
              <a:t>freq</a:t>
            </a:r>
            <a:r>
              <a:rPr lang="en-US" dirty="0"/>
              <a:t> &gt; 10</a:t>
            </a:r>
          </a:p>
        </p:txBody>
      </p:sp>
    </p:spTree>
    <p:extLst>
      <p:ext uri="{BB962C8B-B14F-4D97-AF65-F5344CB8AC3E}">
        <p14:creationId xmlns:p14="http://schemas.microsoft.com/office/powerpoint/2010/main" val="156162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6419434-1C16-4C03-AFD1-8E704417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031851"/>
            <a:ext cx="6095999" cy="47942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59FFD3-E241-454D-9754-6DE9D4452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0AB3F-5735-46D7-A0BC-6AD72C031619}"/>
              </a:ext>
            </a:extLst>
          </p:cNvPr>
          <p:cNvSpPr txBox="1"/>
          <p:nvPr/>
        </p:nvSpPr>
        <p:spPr>
          <a:xfrm>
            <a:off x="1384183" y="327171"/>
            <a:ext cx="248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occurrence </a:t>
            </a:r>
            <a:r>
              <a:rPr lang="en-US" dirty="0" err="1"/>
              <a:t>freq</a:t>
            </a:r>
            <a:r>
              <a:rPr lang="en-US" dirty="0"/>
              <a:t> &gt; 10</a:t>
            </a:r>
          </a:p>
        </p:txBody>
      </p:sp>
    </p:spTree>
    <p:extLst>
      <p:ext uri="{BB962C8B-B14F-4D97-AF65-F5344CB8AC3E}">
        <p14:creationId xmlns:p14="http://schemas.microsoft.com/office/powerpoint/2010/main" val="212683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37908-63ED-4F93-99A4-2F2DC201A208}"/>
              </a:ext>
            </a:extLst>
          </p:cNvPr>
          <p:cNvSpPr txBox="1"/>
          <p:nvPr/>
        </p:nvSpPr>
        <p:spPr>
          <a:xfrm>
            <a:off x="125835" y="134224"/>
            <a:ext cx="488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show histograms with 80% core removed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EFFAD5-2A33-42CF-A1BD-ECAE22D4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35" y="1031169"/>
            <a:ext cx="6097735" cy="47956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BF8CD62-706D-48B6-A86E-2F3AAFE23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569" y="1031169"/>
            <a:ext cx="6097735" cy="4795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C55DA-2F15-46A4-B3CF-A5977808D505}"/>
              </a:ext>
            </a:extLst>
          </p:cNvPr>
          <p:cNvSpPr txBox="1"/>
          <p:nvPr/>
        </p:nvSpPr>
        <p:spPr>
          <a:xfrm>
            <a:off x="61468" y="5968257"/>
            <a:ext cx="683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the ‘domain’ vocabulary live? Set of words which capture the main contextual area of the language using throughout the show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127138-408F-470B-B847-185FBCD27198}"/>
              </a:ext>
            </a:extLst>
          </p:cNvPr>
          <p:cNvCxnSpPr/>
          <p:nvPr/>
        </p:nvCxnSpPr>
        <p:spPr>
          <a:xfrm>
            <a:off x="1170774" y="2784528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1F9189-5486-49C3-94D6-7FD080AFAA13}"/>
              </a:ext>
            </a:extLst>
          </p:cNvPr>
          <p:cNvSpPr txBox="1"/>
          <p:nvPr/>
        </p:nvSpPr>
        <p:spPr>
          <a:xfrm>
            <a:off x="1256232" y="2597921"/>
            <a:ext cx="420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division at an occurrence </a:t>
            </a:r>
            <a:r>
              <a:rPr lang="en-US" dirty="0" err="1"/>
              <a:t>freq</a:t>
            </a:r>
            <a:r>
              <a:rPr lang="en-US" dirty="0"/>
              <a:t> of 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6673B-212E-41C0-A2FA-822A90DA4FE1}"/>
              </a:ext>
            </a:extLst>
          </p:cNvPr>
          <p:cNvCxnSpPr/>
          <p:nvPr/>
        </p:nvCxnSpPr>
        <p:spPr>
          <a:xfrm>
            <a:off x="7347959" y="2665599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4C4281-6375-4EFE-904E-DF81572DBF7A}"/>
              </a:ext>
            </a:extLst>
          </p:cNvPr>
          <p:cNvSpPr txBox="1"/>
          <p:nvPr/>
        </p:nvSpPr>
        <p:spPr>
          <a:xfrm>
            <a:off x="7057402" y="1307506"/>
            <a:ext cx="34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area can be considered the ‘domain’ vocabulary?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5B718E2-FA8F-4465-8492-89A9BD9B90FF}"/>
              </a:ext>
            </a:extLst>
          </p:cNvPr>
          <p:cNvSpPr/>
          <p:nvPr/>
        </p:nvSpPr>
        <p:spPr>
          <a:xfrm>
            <a:off x="7503207" y="1888621"/>
            <a:ext cx="256374" cy="776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AC6273D-8A32-48B7-A4BD-FA36166C413B}"/>
              </a:ext>
            </a:extLst>
          </p:cNvPr>
          <p:cNvSpPr/>
          <p:nvPr/>
        </p:nvSpPr>
        <p:spPr>
          <a:xfrm rot="490168">
            <a:off x="7060645" y="1888621"/>
            <a:ext cx="256374" cy="776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E90E371-E176-438C-BD0C-B0231A38F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169"/>
            <a:ext cx="6097735" cy="479566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C46087D-80E0-459C-B661-FD21A7FBF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265" y="1031169"/>
            <a:ext cx="6097735" cy="47956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06799-5756-47AE-A6EF-0A72EB806FDA}"/>
              </a:ext>
            </a:extLst>
          </p:cNvPr>
          <p:cNvCxnSpPr/>
          <p:nvPr/>
        </p:nvCxnSpPr>
        <p:spPr>
          <a:xfrm>
            <a:off x="7246834" y="2519608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0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0F50089-07ED-44F8-A142-FE901C7B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8BDF9D8-1AE7-4188-9750-71977CBE8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31851"/>
            <a:ext cx="6096000" cy="47942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A5E0E-C566-4E49-A72D-0F8A85E06855}"/>
              </a:ext>
            </a:extLst>
          </p:cNvPr>
          <p:cNvCxnSpPr/>
          <p:nvPr/>
        </p:nvCxnSpPr>
        <p:spPr>
          <a:xfrm>
            <a:off x="1204958" y="2664887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FBF4F2-B37D-439E-A617-C70121C57620}"/>
              </a:ext>
            </a:extLst>
          </p:cNvPr>
          <p:cNvCxnSpPr/>
          <p:nvPr/>
        </p:nvCxnSpPr>
        <p:spPr>
          <a:xfrm>
            <a:off x="7281017" y="2664887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5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1E90DB4-2FBF-4788-A075-94F972FC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8801B-3F32-481C-94AE-4F2096C7E95C}"/>
              </a:ext>
            </a:extLst>
          </p:cNvPr>
          <p:cNvCxnSpPr/>
          <p:nvPr/>
        </p:nvCxnSpPr>
        <p:spPr>
          <a:xfrm>
            <a:off x="1119499" y="2681979"/>
            <a:ext cx="0" cy="304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96EF3FCB-618C-404D-A238-9A76D7F89435}"/>
              </a:ext>
            </a:extLst>
          </p:cNvPr>
          <p:cNvSpPr/>
          <p:nvPr/>
        </p:nvSpPr>
        <p:spPr>
          <a:xfrm rot="1489744">
            <a:off x="1963023" y="2780124"/>
            <a:ext cx="713063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39C2A-DEDC-4263-AFF2-E4510CCEF826}"/>
              </a:ext>
            </a:extLst>
          </p:cNvPr>
          <p:cNvSpPr txBox="1"/>
          <p:nvPr/>
        </p:nvSpPr>
        <p:spPr>
          <a:xfrm>
            <a:off x="2319555" y="1481649"/>
            <a:ext cx="3277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Initially, consider the words which occur more often than the determined minimum limit as the ‘domain’</a:t>
            </a:r>
          </a:p>
        </p:txBody>
      </p:sp>
    </p:spTree>
    <p:extLst>
      <p:ext uri="{BB962C8B-B14F-4D97-AF65-F5344CB8AC3E}">
        <p14:creationId xmlns:p14="http://schemas.microsoft.com/office/powerpoint/2010/main" val="34753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A5938-AD8D-40FA-B848-AABB5CDE6CD9}"/>
              </a:ext>
            </a:extLst>
          </p:cNvPr>
          <p:cNvSpPr txBox="1"/>
          <p:nvPr/>
        </p:nvSpPr>
        <p:spPr>
          <a:xfrm>
            <a:off x="100417" y="123009"/>
            <a:ext cx="22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 frequency for whole series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8F5227-1A91-4407-8042-B5099C863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27313"/>
            <a:ext cx="6107541" cy="48033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110C0C0-2973-4ABF-875D-1402810B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460" y="1027313"/>
            <a:ext cx="6107540" cy="48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0EA8141-7116-47BA-B304-44B91FA1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6DD6CE8-5E1F-48B8-9502-85323BBBA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31851"/>
            <a:ext cx="6096000" cy="47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0FC4705-0A9B-4EB7-9303-AF3004B5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1EB673C-4619-4A83-BB41-6CA1B44B2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31851"/>
            <a:ext cx="6096000" cy="47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DAF25A5-BD2B-4584-A0EE-E662B9BF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9039"/>
            <a:ext cx="6096000" cy="47799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CB2F97-9033-4380-B4BD-F36ABBBBA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39039"/>
            <a:ext cx="6105139" cy="4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1DA6481-4C8B-4724-977A-50B64F68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67364"/>
            <a:ext cx="6096000" cy="47232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0324852-1DBC-4C68-AF37-AAAF7C0F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2781" y="1067364"/>
            <a:ext cx="6159219" cy="47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0C6CF9F-060A-4EAC-91C9-C616E73CD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31851"/>
            <a:ext cx="6096000" cy="47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D92AE-A490-43E2-B3AF-8298C1BE8513}"/>
              </a:ext>
            </a:extLst>
          </p:cNvPr>
          <p:cNvSpPr txBox="1"/>
          <p:nvPr/>
        </p:nvSpPr>
        <p:spPr>
          <a:xfrm>
            <a:off x="201336" y="100668"/>
            <a:ext cx="818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Parts of speech for lemmas present in all, 90%, and 80% of all the shows in the library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6A515C-8182-4868-86F5-61934569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1472"/>
            <a:ext cx="6022888" cy="557505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5EDCD3-8F9C-4B2B-985D-89D301B9A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2888" y="641472"/>
            <a:ext cx="6096002" cy="55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BBBC00A-DFA9-448F-B916-34B84AC8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" y="523875"/>
            <a:ext cx="6353175" cy="5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8C13F-E27A-447A-988C-2B9D2F2CA54B}"/>
              </a:ext>
            </a:extLst>
          </p:cNvPr>
          <p:cNvSpPr txBox="1"/>
          <p:nvPr/>
        </p:nvSpPr>
        <p:spPr>
          <a:xfrm>
            <a:off x="201336" y="100668"/>
            <a:ext cx="818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Parts of speech for lemmas present in all, 90%, and 80% of all the shows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33145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142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Loh</dc:creator>
  <cp:lastModifiedBy>Henry Loh</cp:lastModifiedBy>
  <cp:revision>23</cp:revision>
  <dcterms:created xsi:type="dcterms:W3CDTF">2022-10-18T02:58:43Z</dcterms:created>
  <dcterms:modified xsi:type="dcterms:W3CDTF">2022-10-30T05:34:34Z</dcterms:modified>
</cp:coreProperties>
</file>