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8C99-2886-D66B-CBB9-0BC1ECB1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19113-F1E0-FA4A-2948-92980F972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2D856-5F50-520A-BC93-13D860E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3FBA-655E-35B7-6E07-77669EE5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1991-CFCC-3B2B-B320-963FDB85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0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4AB88-2001-A30E-2B30-B9AD8F19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E90FD-0A27-6912-500A-90D658A2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AD417-B349-3327-8295-0C87243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0FC73-C34B-2FBE-25FB-DAE65B57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1DC5C-B9EA-983C-F5D5-B0DBB4D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99EB55-3656-3BB8-4B2F-D5EF7803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D59F8-1757-4BDD-559E-876B3570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9A0B0-0B2C-F3F5-F71D-D8F6027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2BB87-677D-B615-9FE3-DA3127CA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1D2E8-0935-0E0E-02CB-35F9E9CC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8A3F-4E17-DD32-DDD2-B76CA2A7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8919E-4C8D-4F3E-D26B-8E30CAA6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6CC-A688-6111-B756-B7B0174D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28F19-0561-FF4E-2698-C0D1956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DD242-6E93-933E-C4DC-E0CCAF57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26EC8-4945-B3F5-B1FC-4080D28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61B63-E663-AADA-4D2C-F9FD3D1C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28F7F-6A4F-DA49-53E4-AF0C027D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3DC72-E663-D3F2-1CCB-507B596C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EFC9E-7877-5239-4021-8A78428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8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318DD-F56C-E154-29A9-E8CB7F93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11DF-3FBA-FCCB-277B-02265BBD5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6FBB7-E61C-9899-C533-99A41A7C3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8E2AC-E4AC-EF33-82D7-B738510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B2D94-2364-543C-E147-F0CFCCFB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314F3-DB01-ADB0-7D3C-950E8D1C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1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53F20-240D-B9DA-A7D2-4C7330D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654BF-6FE0-DDF2-13B2-8928404F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4FE3-D57D-27C5-9982-AE37E30B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29539-FFA0-D993-AC6B-6ADA3A5CB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8A1E1E-812D-55E1-A8B4-A4553964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EED58-4141-0E40-4384-50DED5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AB0DF-189D-FA84-9E6A-E4770698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A5828-D2CD-D9F0-5690-DB9666B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EF94-8F8A-8837-958D-4C6631D0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709EB-CEBA-BF9B-140D-420A3D0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7BC2B-18B2-6A0E-31B0-D08CC9DD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EFB04-F070-D04D-AB68-52A8A242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0266E-E96D-00BA-340D-F1550512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B95D1-26FC-FA98-6FC5-A6690554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F2115-5727-2C9F-65A4-9DAC710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C24B-2A20-3DF1-3A09-68B37715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6FE5C-F315-FFE6-D5B4-83F07A40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89C54-1251-CB73-0BE5-93CC254FC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016B2-044C-014E-150F-756E93FF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C6130-E9FD-2629-F92A-98444779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D009B-EE9A-C8F3-13ED-75C1EE22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B6F72-4AB3-1186-78F0-9D3236F5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C4D0E9-AF67-5148-7B08-360DEA48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36A3C-8855-FFE3-E979-5443C9331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FA8AD-16A0-F217-DB96-CECF749B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A0689-355F-72AA-C8D8-692A5296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44E28-5493-6C8D-7B79-94DCCACB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0A2D1-5C6E-5707-3780-5790288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8D8A4-262B-5EE4-9B48-99D105DE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A1ACA-0297-F854-4DD7-99A137A10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A7DE-A40C-47FE-9CF4-C74149845C6C}" type="datetimeFigureOut">
              <a:rPr lang="zh-CN" altLang="en-US" smtClean="0"/>
              <a:t>2024/8/3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9BB46-F0DC-FD7F-6A15-A445DE686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DF129-E3A0-D09E-47E7-8F6E9B9B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3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4B81EF-2FB8-3F8F-4CFF-59971E99DD31}"/>
              </a:ext>
            </a:extLst>
          </p:cNvPr>
          <p:cNvSpPr txBox="1"/>
          <p:nvPr/>
        </p:nvSpPr>
        <p:spPr>
          <a:xfrm>
            <a:off x="461913" y="348792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求出三角形的</a:t>
            </a:r>
            <a:r>
              <a:rPr lang="en-US" altLang="zh-CN"/>
              <a:t>AABB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8170D5-FF42-E172-E05F-B79E7F0C0D7E}"/>
              </a:ext>
            </a:extLst>
          </p:cNvPr>
          <p:cNvSpPr/>
          <p:nvPr/>
        </p:nvSpPr>
        <p:spPr>
          <a:xfrm>
            <a:off x="1027522" y="1216058"/>
            <a:ext cx="9671901" cy="4798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A7A255-7607-A63F-EA9C-C8A78A1E472B}"/>
              </a:ext>
            </a:extLst>
          </p:cNvPr>
          <p:cNvSpPr/>
          <p:nvPr/>
        </p:nvSpPr>
        <p:spPr>
          <a:xfrm>
            <a:off x="6096000" y="2007909"/>
            <a:ext cx="3086451" cy="31978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98C75C2-4EB1-8F75-5EA4-2C79F57790A3}"/>
              </a:ext>
            </a:extLst>
          </p:cNvPr>
          <p:cNvSpPr/>
          <p:nvPr/>
        </p:nvSpPr>
        <p:spPr>
          <a:xfrm rot="20226521">
            <a:off x="5416072" y="1915998"/>
            <a:ext cx="3365369" cy="274320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要光栅化的三角形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DF077-985F-78D6-8168-845698325A8D}"/>
              </a:ext>
            </a:extLst>
          </p:cNvPr>
          <p:cNvSpPr txBox="1"/>
          <p:nvPr/>
        </p:nvSpPr>
        <p:spPr>
          <a:xfrm>
            <a:off x="1282045" y="1517715"/>
            <a:ext cx="345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整个屏幕要渲染的全部像素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16C1B4-0281-144B-1E92-96A8E29030B8}"/>
              </a:ext>
            </a:extLst>
          </p:cNvPr>
          <p:cNvSpPr txBox="1"/>
          <p:nvPr/>
        </p:nvSpPr>
        <p:spPr>
          <a:xfrm>
            <a:off x="7946796" y="4619134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AABB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2024-08-03T11:25:58Z</dcterms:created>
  <dcterms:modified xsi:type="dcterms:W3CDTF">2024-08-03T11:28:41Z</dcterms:modified>
</cp:coreProperties>
</file>