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6C8C99-2886-D66B-CBB9-0BC1ECB19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319113-F1E0-FA4A-2948-92980F972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2D856-5F50-520A-BC93-13D860E3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D93FBA-655E-35B7-6E07-77669EE54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A51991-CFCC-3B2B-B320-963FDB85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904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54AB88-2001-A30E-2B30-B9AD8F19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0E90FD-0A27-6912-500A-90D658A27C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EAD417-B349-3327-8295-0C872435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80FC73-C34B-2FBE-25FB-DAE65B57B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B1DC5C-B9EA-983C-F5D5-B0DBB4D97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0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99EB55-3656-3BB8-4B2F-D5EF7803F3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ED59F8-1757-4BDD-559E-876B3570AE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A9A0B0-0B2C-F3F5-F71D-D8F6027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F2BB87-677D-B615-9FE3-DA3127CA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91D2E8-0935-0E0E-02CB-35F9E9CC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73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858A3F-4E17-DD32-DDD2-B76CA2A7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8919E-4C8D-4F3E-D26B-8E30CAA65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3E06CC-A688-6111-B756-B7B0174DF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28F19-0561-FF4E-2698-C0D1956BF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49DD242-6E93-933E-C4DC-E0CCAF57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769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26EC8-4945-B3F5-B1FC-4080D28BD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861B63-E663-AADA-4D2C-F9FD3D1C8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E28F7F-6A4F-DA49-53E4-AF0C027D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3DC72-E663-D3F2-1CCB-507B596CE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9EFC9E-7877-5239-4021-8A784284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0387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F318DD-F56C-E154-29A9-E8CB7F93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7C11DF-3FBA-FCCB-277B-02265BBD5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16FBB7-E61C-9899-C533-99A41A7C3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8E2AC-E4AC-EF33-82D7-B73851054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3B2D94-2364-543C-E147-F0CFCCFB5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32314F3-DB01-ADB0-7D3C-950E8D1CD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513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53F20-240D-B9DA-A7D2-4C7330D02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6654BF-6FE0-DDF2-13B2-8928404F4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1A4FE3-D57D-27C5-9982-AE37E30B9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0F29539-FFA0-D993-AC6B-6ADA3A5CB2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88A1E1E-812D-55E1-A8B4-A45539643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47EED58-4141-0E40-4384-50DED53ED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8AB0DF-189D-FA84-9E6A-E4770698A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03A5828-D2CD-D9F0-5690-DB9666BD3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2870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8CEF94-8F8A-8837-958D-4C6631D08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88709EB-CEBA-BF9B-140D-420A3D0D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87BC2B-18B2-6A0E-31B0-D08CC9DD7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EFB04-F070-D04D-AB68-52A8A242F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45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40266E-E96D-00BA-340D-F1550512F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85B95D1-26FC-FA98-6FC5-A6690554B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8F2115-5727-2C9F-65A4-9DAC710AD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2144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CC24B-2A20-3DF1-3A09-68B37715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6FE5C-F315-FFE6-D5B4-83F07A40D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089C54-1251-CB73-0BE5-93CC254FC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8016B2-044C-014E-150F-756E93FF1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7C6130-E9FD-2629-F92A-984447794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ED009B-EE9A-C8F3-13ED-75C1EE223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23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3B6F72-4AB3-1186-78F0-9D3236F5C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FC4D0E9-AF67-5148-7B08-360DEA48E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36A3C-8855-FFE3-E979-5443C9331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FA8AD-16A0-F217-DB96-CECF749B2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A0689-355F-72AA-C8D8-692A5296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244E28-5493-6C8D-7B79-94DCCACB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647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50A2D1-5C6E-5707-3780-57902881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C8D8A4-262B-5EE4-9B48-99D105DE05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DA1ACA-0297-F854-4DD7-99A137A10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3A7DE-A40C-47FE-9CF4-C74149845C6C}" type="datetimeFigureOut">
              <a:rPr lang="zh-CN" altLang="en-US" smtClean="0"/>
              <a:t>2024/12/13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9BB46-F0DC-FD7F-6A15-A445DE686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DF129-E3A0-D09E-47E7-8F6E9B9B6F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077A4-91C1-4286-AD96-CD304FEAA6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237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4B81EF-2FB8-3F8F-4CFF-59971E99DD31}"/>
              </a:ext>
            </a:extLst>
          </p:cNvPr>
          <p:cNvSpPr txBox="1"/>
          <p:nvPr/>
        </p:nvSpPr>
        <p:spPr>
          <a:xfrm>
            <a:off x="461913" y="348792"/>
            <a:ext cx="36858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求出三角形的</a:t>
            </a:r>
            <a:r>
              <a:rPr lang="en-US" altLang="zh-CN"/>
              <a:t>AABB</a:t>
            </a:r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C8170D5-FF42-E172-E05F-B79E7F0C0D7E}"/>
              </a:ext>
            </a:extLst>
          </p:cNvPr>
          <p:cNvSpPr/>
          <p:nvPr/>
        </p:nvSpPr>
        <p:spPr>
          <a:xfrm>
            <a:off x="1027522" y="1216058"/>
            <a:ext cx="9671901" cy="47982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3A7A255-7607-A63F-EA9C-C8A78A1E472B}"/>
              </a:ext>
            </a:extLst>
          </p:cNvPr>
          <p:cNvSpPr/>
          <p:nvPr/>
        </p:nvSpPr>
        <p:spPr>
          <a:xfrm>
            <a:off x="6096000" y="2007909"/>
            <a:ext cx="3086451" cy="319780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>
            <a:extLst>
              <a:ext uri="{FF2B5EF4-FFF2-40B4-BE49-F238E27FC236}">
                <a16:creationId xmlns:a16="http://schemas.microsoft.com/office/drawing/2014/main" id="{698C75C2-4EB1-8F75-5EA4-2C79F57790A3}"/>
              </a:ext>
            </a:extLst>
          </p:cNvPr>
          <p:cNvSpPr/>
          <p:nvPr/>
        </p:nvSpPr>
        <p:spPr>
          <a:xfrm rot="20226521">
            <a:off x="5416072" y="1915998"/>
            <a:ext cx="3365369" cy="2743200"/>
          </a:xfrm>
          <a:prstGeom prst="triangl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要光栅化的三角形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BEDF077-985F-78D6-8168-845698325A8D}"/>
              </a:ext>
            </a:extLst>
          </p:cNvPr>
          <p:cNvSpPr txBox="1"/>
          <p:nvPr/>
        </p:nvSpPr>
        <p:spPr>
          <a:xfrm>
            <a:off x="1282045" y="1517715"/>
            <a:ext cx="3450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整个屏幕要渲染的全部像素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716C1B4-0281-144B-1E92-96A8E29030B8}"/>
              </a:ext>
            </a:extLst>
          </p:cNvPr>
          <p:cNvSpPr txBox="1"/>
          <p:nvPr/>
        </p:nvSpPr>
        <p:spPr>
          <a:xfrm>
            <a:off x="7946796" y="4619134"/>
            <a:ext cx="9238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AABB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8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74A9A2DA-DB6F-C295-A59B-A512B29FC5B1}"/>
              </a:ext>
            </a:extLst>
          </p:cNvPr>
          <p:cNvSpPr/>
          <p:nvPr/>
        </p:nvSpPr>
        <p:spPr>
          <a:xfrm>
            <a:off x="4962698" y="1529542"/>
            <a:ext cx="673331" cy="3599411"/>
          </a:xfrm>
          <a:prstGeom prst="ellipse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3A57207-CE75-34C0-887F-13F114486133}"/>
              </a:ext>
            </a:extLst>
          </p:cNvPr>
          <p:cNvCxnSpPr/>
          <p:nvPr/>
        </p:nvCxnSpPr>
        <p:spPr>
          <a:xfrm>
            <a:off x="1182255" y="1708727"/>
            <a:ext cx="0" cy="342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E28D29F-E0D4-88D5-3AD1-AFA8D2604CC4}"/>
              </a:ext>
            </a:extLst>
          </p:cNvPr>
          <p:cNvCxnSpPr/>
          <p:nvPr/>
        </p:nvCxnSpPr>
        <p:spPr>
          <a:xfrm>
            <a:off x="9628910" y="1789545"/>
            <a:ext cx="0" cy="34202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89D5B56A-1ACD-3510-859C-4DF927EFC89E}"/>
              </a:ext>
            </a:extLst>
          </p:cNvPr>
          <p:cNvSpPr/>
          <p:nvPr/>
        </p:nvSpPr>
        <p:spPr>
          <a:xfrm>
            <a:off x="1089891" y="3429000"/>
            <a:ext cx="157017" cy="1824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F8C208-6E26-0BC4-0623-1D763587A7AA}"/>
              </a:ext>
            </a:extLst>
          </p:cNvPr>
          <p:cNvSpPr txBox="1"/>
          <p:nvPr/>
        </p:nvSpPr>
        <p:spPr>
          <a:xfrm>
            <a:off x="914186" y="118779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底片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43AFA4D-9DC7-7128-3318-F30E763EA999}"/>
              </a:ext>
            </a:extLst>
          </p:cNvPr>
          <p:cNvSpPr txBox="1"/>
          <p:nvPr/>
        </p:nvSpPr>
        <p:spPr>
          <a:xfrm>
            <a:off x="8862292" y="127889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完美聚焦的平面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C97F62CF-6B21-3E5C-C159-0CD31F02F9E9}"/>
              </a:ext>
            </a:extLst>
          </p:cNvPr>
          <p:cNvSpPr/>
          <p:nvPr/>
        </p:nvSpPr>
        <p:spPr>
          <a:xfrm>
            <a:off x="9550401" y="3236422"/>
            <a:ext cx="157017" cy="1824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5D967C3-D8B2-E9BD-DC66-A00FA2044288}"/>
              </a:ext>
            </a:extLst>
          </p:cNvPr>
          <p:cNvCxnSpPr>
            <a:cxnSpLocks/>
            <a:stCxn id="8" idx="7"/>
            <a:endCxn id="4" idx="0"/>
          </p:cNvCxnSpPr>
          <p:nvPr/>
        </p:nvCxnSpPr>
        <p:spPr>
          <a:xfrm flipV="1">
            <a:off x="1223913" y="1529542"/>
            <a:ext cx="4075451" cy="1926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2425442A-E44D-98C6-4468-EF5B3D74EDF2}"/>
              </a:ext>
            </a:extLst>
          </p:cNvPr>
          <p:cNvCxnSpPr>
            <a:cxnSpLocks/>
            <a:stCxn id="8" idx="6"/>
            <a:endCxn id="4" idx="4"/>
          </p:cNvCxnSpPr>
          <p:nvPr/>
        </p:nvCxnSpPr>
        <p:spPr>
          <a:xfrm>
            <a:off x="1246908" y="3520209"/>
            <a:ext cx="4052456" cy="1608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55A67981-7DD3-6D74-C92F-D6607F31039C}"/>
              </a:ext>
            </a:extLst>
          </p:cNvPr>
          <p:cNvCxnSpPr>
            <a:cxnSpLocks/>
            <a:stCxn id="4" idx="0"/>
            <a:endCxn id="11" idx="1"/>
          </p:cNvCxnSpPr>
          <p:nvPr/>
        </p:nvCxnSpPr>
        <p:spPr>
          <a:xfrm>
            <a:off x="5299364" y="1529542"/>
            <a:ext cx="4274032" cy="1733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FE1A31F5-2237-A5BF-19CB-D8D008EBBE3A}"/>
              </a:ext>
            </a:extLst>
          </p:cNvPr>
          <p:cNvCxnSpPr>
            <a:cxnSpLocks/>
            <a:stCxn id="4" idx="4"/>
          </p:cNvCxnSpPr>
          <p:nvPr/>
        </p:nvCxnSpPr>
        <p:spPr>
          <a:xfrm flipV="1">
            <a:off x="5299364" y="3404452"/>
            <a:ext cx="4251037" cy="1724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C5DA7263-E4AF-6499-0AD0-E249B373D61F}"/>
              </a:ext>
            </a:extLst>
          </p:cNvPr>
          <p:cNvSpPr txBox="1"/>
          <p:nvPr/>
        </p:nvSpPr>
        <p:spPr>
          <a:xfrm>
            <a:off x="4962698" y="1034888"/>
            <a:ext cx="19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透镜</a:t>
            </a:r>
          </a:p>
        </p:txBody>
      </p: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EF10A6E0-960F-916B-3C56-87E784329D83}"/>
              </a:ext>
            </a:extLst>
          </p:cNvPr>
          <p:cNvCxnSpPr>
            <a:stCxn id="4" idx="0"/>
          </p:cNvCxnSpPr>
          <p:nvPr/>
        </p:nvCxnSpPr>
        <p:spPr>
          <a:xfrm flipH="1">
            <a:off x="5299363" y="1529542"/>
            <a:ext cx="1" cy="4769658"/>
          </a:xfrm>
          <a:prstGeom prst="line">
            <a:avLst/>
          </a:prstGeom>
          <a:ln w="254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A9C1238-87B7-E76F-87D2-7EF57E69E15E}"/>
              </a:ext>
            </a:extLst>
          </p:cNvPr>
          <p:cNvCxnSpPr/>
          <p:nvPr/>
        </p:nvCxnSpPr>
        <p:spPr>
          <a:xfrm flipH="1">
            <a:off x="2844800" y="5514109"/>
            <a:ext cx="14131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20EC574-7A65-A9A6-CF91-BE49AA9AA636}"/>
              </a:ext>
            </a:extLst>
          </p:cNvPr>
          <p:cNvSpPr txBox="1"/>
          <p:nvPr/>
        </p:nvSpPr>
        <p:spPr>
          <a:xfrm>
            <a:off x="3043613" y="5714600"/>
            <a:ext cx="208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相机内部</a:t>
            </a: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8BAB7472-0559-8F22-4DB0-23DD2FD0DC44}"/>
              </a:ext>
            </a:extLst>
          </p:cNvPr>
          <p:cNvCxnSpPr>
            <a:cxnSpLocks/>
          </p:cNvCxnSpPr>
          <p:nvPr/>
        </p:nvCxnSpPr>
        <p:spPr>
          <a:xfrm>
            <a:off x="6759816" y="5514109"/>
            <a:ext cx="1353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2BC69A69-789C-BB17-2985-1D70DC13D6AD}"/>
              </a:ext>
            </a:extLst>
          </p:cNvPr>
          <p:cNvSpPr txBox="1"/>
          <p:nvPr/>
        </p:nvSpPr>
        <p:spPr>
          <a:xfrm>
            <a:off x="6774875" y="5730302"/>
            <a:ext cx="208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相机外部</a:t>
            </a:r>
          </a:p>
        </p:txBody>
      </p:sp>
    </p:spTree>
    <p:extLst>
      <p:ext uri="{BB962C8B-B14F-4D97-AF65-F5344CB8AC3E}">
        <p14:creationId xmlns:p14="http://schemas.microsoft.com/office/powerpoint/2010/main" val="1586241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1B8DC3-7678-83E1-628C-B44322359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" y="842962"/>
            <a:ext cx="11782425" cy="5172075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5B2B89D9-073C-9371-D932-32197A288C3D}"/>
              </a:ext>
            </a:extLst>
          </p:cNvPr>
          <p:cNvSpPr/>
          <p:nvPr/>
        </p:nvSpPr>
        <p:spPr>
          <a:xfrm>
            <a:off x="2706255" y="1366982"/>
            <a:ext cx="1754909" cy="4581236"/>
          </a:xfrm>
          <a:prstGeom prst="ellipse">
            <a:avLst/>
          </a:prstGeom>
          <a:solidFill>
            <a:schemeClr val="accent1">
              <a:alpha val="45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9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29</Words>
  <Application>Microsoft Office PowerPoint</Application>
  <PresentationFormat>宽屏</PresentationFormat>
  <Paragraphs>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11</cp:revision>
  <dcterms:created xsi:type="dcterms:W3CDTF">2024-08-03T11:25:58Z</dcterms:created>
  <dcterms:modified xsi:type="dcterms:W3CDTF">2024-12-13T12:57:47Z</dcterms:modified>
</cp:coreProperties>
</file>