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0" r:id="rId6"/>
    <p:sldId id="256" r:id="rId7"/>
    <p:sldId id="262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847C4-E32D-2FE6-CE86-56456E17F13E}" v="16" dt="2024-02-28T16:10:01.258"/>
    <p1510:client id="{B3BF7EDB-D5B0-42F4-9E43-06746092618C}" v="345" vWet="347" dt="2024-02-28T16:14:33.788"/>
    <p1510:client id="{F3BCED5C-3116-46BC-A1FF-E7EA2335152A}" v="1631" dt="2024-02-28T16:22:50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8C1F-23A5-FC6C-52AF-E62EEF54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15B13-C1E3-C2BE-BF0C-7994FDE00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8BDBD-7732-05D4-C1FC-F02BE9E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4B3-25EA-44F1-8BB0-41F948014D7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A0B12-45C7-D8F2-D34F-65211EF1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9220D-C35F-A941-B72C-B17493B8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BAC2-4DFE-49C0-B1E1-4BE07F69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0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B853-9C30-DCBD-6D01-8D04E7BB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DB7AA-7911-943A-3FEB-B054E565F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6F86D-B35C-A39A-0FC5-E7968463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4B3-25EA-44F1-8BB0-41F948014D7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DFA69-4432-7A41-66FF-53547870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6AF57-6D6E-7290-59F1-72B2C1B4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BAC2-4DFE-49C0-B1E1-4BE07F69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89600-82A6-6F08-44F3-73447F636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776EF-0090-2AA2-7FBD-1DB8D42AB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3864C-6880-3442-C543-B994AF6B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4B3-25EA-44F1-8BB0-41F948014D7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BC2EB-2A42-E14D-AF41-50CBC33C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11969-4247-874C-EE90-27CB6DBD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BAC2-4DFE-49C0-B1E1-4BE07F69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0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298D-A24A-8D8F-1618-4A75EC35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52499-5604-785A-A17D-2608F6AC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E427D-26D4-EF28-CE03-2D802505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4B3-25EA-44F1-8BB0-41F948014D7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C693-B8CC-08DA-6E89-7D5C1DF9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8BBC-E8F9-8CA3-D66D-71E39273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BAC2-4DFE-49C0-B1E1-4BE07F69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8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137D-35E1-EE0A-7056-4B49264A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68663-06B4-30E4-556B-9B3CF88BE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1592A-90F6-AFC9-12D5-A28A9AB3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4B3-25EA-44F1-8BB0-41F948014D7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2488A-E73D-22E4-2070-950A5C9A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B169C-4E96-4C1B-C514-572FECE8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BAC2-4DFE-49C0-B1E1-4BE07F69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4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3799-34B3-E55D-97EB-A0ABACE9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3B4D-C54F-0661-F001-3CB671A1C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C5E87-DC95-D6B9-98E5-A6537746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0AE51-3C3E-5E13-68E0-375FC379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4B3-25EA-44F1-8BB0-41F948014D7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71FDF-1194-6D90-7194-2143722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D78A8-A42D-BDD5-B4EB-7D53D715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BAC2-4DFE-49C0-B1E1-4BE07F69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2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4EDA-610F-51B7-689C-42D6394A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233DE-89D0-C872-87C0-6820C26A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1F1FA-8016-27B2-94AF-53DDD54D8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6F3C2-2D38-8799-BD6D-564E11F08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2DECF-67A5-556B-22E3-15C740A32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2307F-DBE8-C664-BF82-23EE8305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4B3-25EA-44F1-8BB0-41F948014D7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70309-CA3C-FE2D-FF9C-877214C7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F3A5B-BC0C-3FE9-8C5D-053AC87C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BAC2-4DFE-49C0-B1E1-4BE07F69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2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B01-EF61-6C52-E0D0-BFA3E7D1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ECA5B-9FC5-35B3-07F4-F0A99CB3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4B3-25EA-44F1-8BB0-41F948014D7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EC0A5-EAF7-F1E8-22DB-A1E52E9B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48B09-9BE1-547A-E565-D24E6EFF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BAC2-4DFE-49C0-B1E1-4BE07F69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8CD3E-2864-9E01-C740-2BA993FE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4B3-25EA-44F1-8BB0-41F948014D7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9A2A6-F0EF-CD7C-1C3E-E5B5751E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8F6D0-8024-67CB-AC8B-7B311059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BAC2-4DFE-49C0-B1E1-4BE07F69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4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AE0F-FA3B-33D6-6AA5-79818769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74F5-FE34-F788-929F-FB998F1E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4F339-295E-A7A1-6613-F195E9592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42D4A-94D2-39DC-5415-F9E6F49E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4B3-25EA-44F1-8BB0-41F948014D7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3F4A6-824E-4679-F7E7-F0D61C44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40B1-42D4-F49C-0658-F23ACAA5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BAC2-4DFE-49C0-B1E1-4BE07F69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6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A029-8C6D-A9B2-9DBF-489952EB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78460-2D3E-F442-6BD6-6ECF2C711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06982-BDA9-7CCC-275B-358CB50FD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ABBB4-2266-0F5D-D940-C689D8DF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E4B3-25EA-44F1-8BB0-41F948014D7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B8AF7-EDD1-09B5-A1BD-C121AE0C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8C660-8719-D743-4B64-487CD31E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BAC2-4DFE-49C0-B1E1-4BE07F69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7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01CE5-EEF3-6E3C-8776-1A7FF7F3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249B4-A9E2-23FC-3AF6-BE4CE62B7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959AE-78DD-9027-3D47-676587CA9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6E4B3-25EA-44F1-8BB0-41F948014D7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06931-AECA-94A4-F4C3-9E6676121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ECFC2-E02C-5CD6-1CA1-BBB14EB4C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6BAC2-4DFE-49C0-B1E1-4BE07F692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FD - Data Flow Diagrams | Quizizz">
            <a:extLst>
              <a:ext uri="{FF2B5EF4-FFF2-40B4-BE49-F238E27FC236}">
                <a16:creationId xmlns:a16="http://schemas.microsoft.com/office/drawing/2014/main" id="{70EDBBD2-E0F6-2EB3-84B4-2C8E94F73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33"/>
          <a:stretch/>
        </p:blipFill>
        <p:spPr bwMode="auto">
          <a:xfrm>
            <a:off x="1621396" y="915685"/>
            <a:ext cx="3790008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2544D-C0B6-A0F0-88F1-BC5A9233D824}"/>
              </a:ext>
            </a:extLst>
          </p:cNvPr>
          <p:cNvSpPr txBox="1"/>
          <p:nvPr/>
        </p:nvSpPr>
        <p:spPr>
          <a:xfrm>
            <a:off x="6223193" y="2532185"/>
            <a:ext cx="5310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05</a:t>
            </a:r>
            <a:br>
              <a:rPr lang="en-US" sz="4000" dirty="0"/>
            </a:br>
            <a:r>
              <a:rPr lang="en-US" sz="4000" dirty="0"/>
              <a:t>Capstone 2024</a:t>
            </a:r>
          </a:p>
          <a:p>
            <a:r>
              <a:rPr lang="en-US" sz="4000" dirty="0"/>
              <a:t>GV: </a:t>
            </a:r>
            <a:r>
              <a:rPr lang="en-US" sz="4000" dirty="0" err="1"/>
              <a:t>Nguyễn</a:t>
            </a:r>
            <a:r>
              <a:rPr lang="en-US" sz="4000" dirty="0"/>
              <a:t> </a:t>
            </a:r>
            <a:r>
              <a:rPr lang="en-US" sz="4000" dirty="0" err="1"/>
              <a:t>Đình</a:t>
            </a:r>
            <a:r>
              <a:rPr lang="en-US" sz="4000" dirty="0"/>
              <a:t> </a:t>
            </a:r>
            <a:r>
              <a:rPr lang="en-US" sz="4000" dirty="0" err="1"/>
              <a:t>Thúc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755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B5FF9-2776-D147-79A0-D92C1213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33" y="643467"/>
            <a:ext cx="936313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2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80F6D-AF55-59D5-48BA-87FFFA763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29774"/>
            <a:ext cx="10905066" cy="419845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86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499D7-4CF9-0AC3-17F0-1F6FDFFA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84" y="544557"/>
            <a:ext cx="2552123" cy="144833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E0C32B-9BB6-369D-2C42-A22C0B28FA7A}"/>
              </a:ext>
            </a:extLst>
          </p:cNvPr>
          <p:cNvSpPr/>
          <p:nvPr/>
        </p:nvSpPr>
        <p:spPr>
          <a:xfrm>
            <a:off x="3945558" y="374095"/>
            <a:ext cx="2490952" cy="190237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252E1F-E3C8-F11F-E1ED-A9E14D9A9208}"/>
              </a:ext>
            </a:extLst>
          </p:cNvPr>
          <p:cNvSpPr/>
          <p:nvPr/>
        </p:nvSpPr>
        <p:spPr>
          <a:xfrm>
            <a:off x="4118979" y="785508"/>
            <a:ext cx="2144110" cy="1233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EB478-EF1A-587C-B988-E1D299373B6F}"/>
              </a:ext>
            </a:extLst>
          </p:cNvPr>
          <p:cNvSpPr txBox="1"/>
          <p:nvPr/>
        </p:nvSpPr>
        <p:spPr>
          <a:xfrm>
            <a:off x="4164156" y="1008865"/>
            <a:ext cx="1904689" cy="822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vi-VN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danh sách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bè</a:t>
            </a:r>
            <a:endParaRPr lang="en-US" sz="1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Thanh tìm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vi-VN" sz="1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V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482DE-8EA5-6BCD-48DE-4235C8E2FC3C}"/>
              </a:ext>
            </a:extLst>
          </p:cNvPr>
          <p:cNvSpPr txBox="1"/>
          <p:nvPr/>
        </p:nvSpPr>
        <p:spPr>
          <a:xfrm>
            <a:off x="4232282" y="447228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Chatting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5D926AE1-31F5-6ECE-F5D6-4B33292CCD93}"/>
              </a:ext>
            </a:extLst>
          </p:cNvPr>
          <p:cNvSpPr/>
          <p:nvPr/>
        </p:nvSpPr>
        <p:spPr>
          <a:xfrm>
            <a:off x="7338557" y="374095"/>
            <a:ext cx="2490952" cy="190237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AE2984-FDEA-36CC-140C-893BC0BDE11F}"/>
              </a:ext>
            </a:extLst>
          </p:cNvPr>
          <p:cNvSpPr/>
          <p:nvPr/>
        </p:nvSpPr>
        <p:spPr>
          <a:xfrm>
            <a:off x="7511978" y="785508"/>
            <a:ext cx="2144110" cy="1233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BA856-5F7A-7D1C-8A9A-730B56517AD8}"/>
              </a:ext>
            </a:extLst>
          </p:cNvPr>
          <p:cNvSpPr txBox="1"/>
          <p:nvPr/>
        </p:nvSpPr>
        <p:spPr>
          <a:xfrm>
            <a:off x="7658198" y="990672"/>
            <a:ext cx="1521570" cy="822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dung tin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nhắn</a:t>
            </a:r>
            <a:endParaRPr lang="en-US" sz="1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Thanh tin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nhắn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Đính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  <a:endParaRPr lang="en-V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432EB-EF83-D66A-376B-6B565729EB52}"/>
              </a:ext>
            </a:extLst>
          </p:cNvPr>
          <p:cNvSpPr txBox="1"/>
          <p:nvPr/>
        </p:nvSpPr>
        <p:spPr>
          <a:xfrm>
            <a:off x="7804018" y="447228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Chatting Screen</a:t>
            </a:r>
            <a:endParaRPr lang="en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3">
            <a:extLst>
              <a:ext uri="{FF2B5EF4-FFF2-40B4-BE49-F238E27FC236}">
                <a16:creationId xmlns:a16="http://schemas.microsoft.com/office/drawing/2014/main" id="{9D1B7F6A-E145-A15F-2CC8-6A16296E66D8}"/>
              </a:ext>
            </a:extLst>
          </p:cNvPr>
          <p:cNvSpPr/>
          <p:nvPr/>
        </p:nvSpPr>
        <p:spPr>
          <a:xfrm>
            <a:off x="9566827" y="3045122"/>
            <a:ext cx="2490952" cy="190237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612D33-B976-B1E6-5C98-B5E02A00E66F}"/>
              </a:ext>
            </a:extLst>
          </p:cNvPr>
          <p:cNvSpPr/>
          <p:nvPr/>
        </p:nvSpPr>
        <p:spPr>
          <a:xfrm>
            <a:off x="9740248" y="3456535"/>
            <a:ext cx="2144110" cy="1233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37E306-D02D-325D-7814-3A8A34A3A19E}"/>
              </a:ext>
            </a:extLst>
          </p:cNvPr>
          <p:cNvSpPr txBox="1"/>
          <p:nvPr/>
        </p:nvSpPr>
        <p:spPr>
          <a:xfrm>
            <a:off x="10014740" y="3733605"/>
            <a:ext cx="1534394" cy="568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List file </a:t>
            </a:r>
            <a:endParaRPr lang="en-US" sz="1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Tìm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nhắn</a:t>
            </a:r>
            <a:endParaRPr lang="vi-VN" sz="1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B76D46-A9D0-B99B-86AE-64D791212AA4}"/>
              </a:ext>
            </a:extLst>
          </p:cNvPr>
          <p:cNvSpPr txBox="1"/>
          <p:nvPr/>
        </p:nvSpPr>
        <p:spPr>
          <a:xfrm>
            <a:off x="9829509" y="3118255"/>
            <a:ext cx="1962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Chatting Side Option</a:t>
            </a:r>
            <a:endParaRPr lang="en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BAE2916D-D4DB-4357-1940-6488344A3127}"/>
              </a:ext>
            </a:extLst>
          </p:cNvPr>
          <p:cNvSpPr/>
          <p:nvPr/>
        </p:nvSpPr>
        <p:spPr>
          <a:xfrm>
            <a:off x="543838" y="5087007"/>
            <a:ext cx="2490952" cy="13661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003699-A779-613D-30A6-42CA7D3220EB}"/>
              </a:ext>
            </a:extLst>
          </p:cNvPr>
          <p:cNvSpPr txBox="1"/>
          <p:nvPr/>
        </p:nvSpPr>
        <p:spPr>
          <a:xfrm>
            <a:off x="879449" y="5138650"/>
            <a:ext cx="186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dung tin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nhắn</a:t>
            </a:r>
            <a:endParaRPr lang="en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E931B7-2CA7-A92D-1CE4-58EEF48AB425}"/>
              </a:ext>
            </a:extLst>
          </p:cNvPr>
          <p:cNvSpPr/>
          <p:nvPr/>
        </p:nvSpPr>
        <p:spPr>
          <a:xfrm>
            <a:off x="717259" y="5498420"/>
            <a:ext cx="2144110" cy="766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4D0569-8276-2A5D-6842-DD1067423A32}"/>
              </a:ext>
            </a:extLst>
          </p:cNvPr>
          <p:cNvSpPr txBox="1"/>
          <p:nvPr/>
        </p:nvSpPr>
        <p:spPr>
          <a:xfrm>
            <a:off x="872235" y="5597317"/>
            <a:ext cx="1834157" cy="568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nhắn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ngày gửi,..</a:t>
            </a:r>
            <a:endParaRPr lang="en-V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Elbow Connector 44">
            <a:extLst>
              <a:ext uri="{FF2B5EF4-FFF2-40B4-BE49-F238E27FC236}">
                <a16:creationId xmlns:a16="http://schemas.microsoft.com/office/drawing/2014/main" id="{DF08C31F-7F34-DBD9-ABA3-EB99F44D0BA5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 flipV="1">
            <a:off x="3034790" y="1201175"/>
            <a:ext cx="4623410" cy="4568900"/>
          </a:xfrm>
          <a:prstGeom prst="bentConnector3">
            <a:avLst>
              <a:gd name="adj1" fmla="val 53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0A4DC2-C955-F3EE-873C-054D24560871}"/>
              </a:ext>
            </a:extLst>
          </p:cNvPr>
          <p:cNvSpPr txBox="1"/>
          <p:nvPr/>
        </p:nvSpPr>
        <p:spPr>
          <a:xfrm>
            <a:off x="4050787" y="2235459"/>
            <a:ext cx="2354535" cy="12179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effectLst/>
                <a:latin typeface="Arial"/>
                <a:cs typeface="Arial"/>
              </a:rPr>
              <a:t>Sort </a:t>
            </a:r>
            <a:r>
              <a:rPr lang="en-US" sz="1000" b="1" dirty="0" err="1">
                <a:latin typeface="Arial"/>
                <a:cs typeface="Arial"/>
              </a:rPr>
              <a:t>danh</a:t>
            </a:r>
            <a:r>
              <a:rPr lang="en-US" sz="1000" b="1" dirty="0">
                <a:latin typeface="Arial"/>
                <a:cs typeface="Arial"/>
              </a:rPr>
              <a:t> </a:t>
            </a:r>
            <a:r>
              <a:rPr lang="vi-VN" sz="1000" b="1" dirty="0">
                <a:effectLst/>
                <a:latin typeface="Arial"/>
                <a:cs typeface="Arial"/>
              </a:rPr>
              <a:t>sách bạn bè </a:t>
            </a:r>
            <a:r>
              <a:rPr lang="en-US" sz="1000" b="1" dirty="0" err="1">
                <a:effectLst/>
                <a:latin typeface="Arial"/>
                <a:cs typeface="Arial"/>
              </a:rPr>
              <a:t>theo</a:t>
            </a:r>
            <a:r>
              <a:rPr lang="en-US" sz="1000" b="1" dirty="0">
                <a:latin typeface="Arial"/>
                <a:cs typeface="Arial"/>
              </a:rPr>
              <a:t> </a:t>
            </a:r>
            <a:r>
              <a:rPr lang="vi-VN" sz="1000" b="1" dirty="0">
                <a:latin typeface="Arial"/>
                <a:cs typeface="Arial"/>
              </a:rPr>
              <a:t>dạng</a:t>
            </a:r>
            <a:r>
              <a:rPr lang="en-US" sz="1000" b="1" dirty="0">
                <a:effectLst/>
                <a:latin typeface="Arial"/>
                <a:cs typeface="Arial"/>
              </a:rPr>
              <a:t>:</a:t>
            </a:r>
            <a:endParaRPr lang="en-US" sz="1000" b="1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effectLst/>
                <a:latin typeface="Arial"/>
                <a:cs typeface="Arial"/>
              </a:rPr>
              <a:t>- </a:t>
            </a:r>
            <a:r>
              <a:rPr lang="en-US" sz="1000" dirty="0">
                <a:latin typeface="Arial"/>
                <a:cs typeface="Arial"/>
              </a:rPr>
              <a:t>L</a:t>
            </a:r>
            <a:r>
              <a:rPr lang="en-US" sz="1000" dirty="0">
                <a:effectLst/>
                <a:latin typeface="Arial"/>
                <a:cs typeface="Arial"/>
              </a:rPr>
              <a:t>ist </a:t>
            </a:r>
            <a:r>
              <a:rPr lang="en-US" sz="1000" dirty="0" err="1">
                <a:effectLst/>
                <a:latin typeface="Arial"/>
                <a:cs typeface="Arial"/>
              </a:rPr>
              <a:t>theo</a:t>
            </a:r>
            <a:r>
              <a:rPr lang="en-US" sz="1000" dirty="0">
                <a:effectLst/>
                <a:latin typeface="Arial"/>
                <a:cs typeface="Arial"/>
              </a:rPr>
              <a:t> alphabet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Arial"/>
                <a:cs typeface="Arial"/>
              </a:rPr>
              <a:t>- Theo </a:t>
            </a:r>
            <a:r>
              <a:rPr lang="vi-VN" sz="1000" dirty="0">
                <a:latin typeface="Arial"/>
                <a:cs typeface="Arial"/>
              </a:rPr>
              <a:t>member thường xuyên nhắn tin</a:t>
            </a:r>
            <a:b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effectLst/>
                <a:latin typeface="Arial"/>
                <a:cs typeface="Arial"/>
              </a:rPr>
              <a:t>- </a:t>
            </a:r>
            <a:r>
              <a:rPr lang="en-US" sz="1000" dirty="0" err="1">
                <a:effectLst/>
                <a:latin typeface="Arial"/>
                <a:cs typeface="Arial"/>
              </a:rPr>
              <a:t>Có</a:t>
            </a:r>
            <a:r>
              <a:rPr lang="en-US" sz="1000" dirty="0">
                <a:effectLst/>
                <a:latin typeface="Arial"/>
                <a:cs typeface="Arial"/>
              </a:rPr>
              <a:t> </a:t>
            </a:r>
            <a:r>
              <a:rPr lang="en-US" sz="1000" dirty="0" err="1">
                <a:effectLst/>
                <a:latin typeface="Arial"/>
                <a:cs typeface="Arial"/>
              </a:rPr>
              <a:t>thanh</a:t>
            </a:r>
            <a:r>
              <a:rPr lang="en-US" sz="1000" dirty="0">
                <a:effectLst/>
                <a:latin typeface="Arial"/>
                <a:cs typeface="Arial"/>
              </a:rPr>
              <a:t> search </a:t>
            </a:r>
            <a:r>
              <a:rPr lang="en-US" sz="1000" dirty="0">
                <a:latin typeface="Arial"/>
                <a:cs typeface="Arial"/>
              </a:rPr>
              <a:t>member</a:t>
            </a:r>
          </a:p>
          <a:p>
            <a:pPr>
              <a:lnSpc>
                <a:spcPct val="150000"/>
              </a:lnSpc>
            </a:pPr>
            <a:r>
              <a:rPr lang="vi-VN" sz="1000" dirty="0">
                <a:latin typeface="Arial"/>
                <a:cs typeface="Arial"/>
              </a:rPr>
              <a:t>- Có thể add friend/unfriend/block</a:t>
            </a:r>
            <a:endParaRPr lang="en-VN" sz="1000" dirty="0">
              <a:latin typeface="Arial"/>
              <a:cs typeface="Arial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EE7860-CBC1-27EE-4ABC-81883BD64FDC}"/>
              </a:ext>
            </a:extLst>
          </p:cNvPr>
          <p:cNvCxnSpPr/>
          <p:nvPr/>
        </p:nvCxnSpPr>
        <p:spPr>
          <a:xfrm>
            <a:off x="3398520" y="1080197"/>
            <a:ext cx="472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B72DC16-E734-F593-0978-D699D707AF8A}"/>
              </a:ext>
            </a:extLst>
          </p:cNvPr>
          <p:cNvSpPr txBox="1"/>
          <p:nvPr/>
        </p:nvSpPr>
        <p:spPr>
          <a:xfrm>
            <a:off x="3338872" y="766876"/>
            <a:ext cx="569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V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923268-15CB-B170-68E1-DE1290E0A450}"/>
              </a:ext>
            </a:extLst>
          </p:cNvPr>
          <p:cNvCxnSpPr>
            <a:cxnSpLocks/>
          </p:cNvCxnSpPr>
          <p:nvPr/>
        </p:nvCxnSpPr>
        <p:spPr>
          <a:xfrm>
            <a:off x="6486751" y="1201175"/>
            <a:ext cx="7903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F4304D4-DE0E-2D6B-D61C-1C5C45C706A4}"/>
              </a:ext>
            </a:extLst>
          </p:cNvPr>
          <p:cNvSpPr txBox="1"/>
          <p:nvPr/>
        </p:nvSpPr>
        <p:spPr>
          <a:xfrm>
            <a:off x="6539198" y="594766"/>
            <a:ext cx="7012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bè</a:t>
            </a:r>
            <a:endParaRPr lang="en-V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D7BCB9C-CEC5-9F00-95B3-0D02FE44D537}"/>
              </a:ext>
            </a:extLst>
          </p:cNvPr>
          <p:cNvCxnSpPr>
            <a:cxnSpLocks/>
          </p:cNvCxnSpPr>
          <p:nvPr/>
        </p:nvCxnSpPr>
        <p:spPr>
          <a:xfrm>
            <a:off x="9740248" y="2339340"/>
            <a:ext cx="1223032" cy="578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6DF62D8-242D-A8D4-EE14-A6B0189D4A7F}"/>
              </a:ext>
            </a:extLst>
          </p:cNvPr>
          <p:cNvSpPr txBox="1"/>
          <p:nvPr/>
        </p:nvSpPr>
        <p:spPr>
          <a:xfrm>
            <a:off x="10207947" y="2119740"/>
            <a:ext cx="11327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button Option</a:t>
            </a:r>
            <a:endParaRPr lang="en-V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AF3BC9-75F6-4B21-0269-FC73631E9ACE}"/>
              </a:ext>
            </a:extLst>
          </p:cNvPr>
          <p:cNvSpPr txBox="1"/>
          <p:nvPr/>
        </p:nvSpPr>
        <p:spPr>
          <a:xfrm>
            <a:off x="9549783" y="5115780"/>
            <a:ext cx="2354535" cy="9871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effectLst/>
                <a:latin typeface="Arial"/>
                <a:cs typeface="Arial"/>
              </a:rPr>
              <a:t>Sort </a:t>
            </a:r>
            <a:r>
              <a:rPr lang="en-US" sz="1000" b="1" dirty="0" err="1">
                <a:latin typeface="Arial"/>
                <a:cs typeface="Arial"/>
              </a:rPr>
              <a:t>danh</a:t>
            </a:r>
            <a:r>
              <a:rPr lang="en-US" sz="1000" b="1" dirty="0">
                <a:latin typeface="Arial"/>
                <a:cs typeface="Arial"/>
              </a:rPr>
              <a:t> </a:t>
            </a:r>
            <a:r>
              <a:rPr lang="vi-VN" sz="1000" b="1" dirty="0">
                <a:effectLst/>
                <a:latin typeface="Arial"/>
                <a:cs typeface="Arial"/>
              </a:rPr>
              <a:t>sách </a:t>
            </a:r>
            <a:r>
              <a:rPr lang="en-US" sz="1000" b="1" dirty="0">
                <a:effectLst/>
                <a:latin typeface="Arial"/>
                <a:cs typeface="Arial"/>
              </a:rPr>
              <a:t>file </a:t>
            </a:r>
            <a:r>
              <a:rPr lang="en-US" sz="1000" b="1" dirty="0" err="1">
                <a:effectLst/>
                <a:latin typeface="Arial"/>
                <a:cs typeface="Arial"/>
              </a:rPr>
              <a:t>theo</a:t>
            </a:r>
            <a:r>
              <a:rPr lang="en-US" sz="1000" b="1" dirty="0">
                <a:latin typeface="Arial"/>
                <a:cs typeface="Arial"/>
              </a:rPr>
              <a:t> </a:t>
            </a:r>
            <a:r>
              <a:rPr lang="vi-VN" sz="1000" b="1" dirty="0">
                <a:latin typeface="Arial"/>
                <a:cs typeface="Arial"/>
              </a:rPr>
              <a:t>dạng</a:t>
            </a:r>
            <a:r>
              <a:rPr lang="en-US" sz="1000" b="1" dirty="0">
                <a:effectLst/>
                <a:latin typeface="Arial"/>
                <a:cs typeface="Arial"/>
              </a:rPr>
              <a:t>:</a:t>
            </a:r>
            <a:endParaRPr lang="en-US" sz="1000" b="1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effectLst/>
                <a:latin typeface="Arial"/>
                <a:cs typeface="Arial"/>
              </a:rPr>
              <a:t>- </a:t>
            </a:r>
            <a:r>
              <a:rPr lang="en-US" sz="1000" dirty="0">
                <a:latin typeface="Arial"/>
                <a:cs typeface="Arial"/>
              </a:rPr>
              <a:t>L</a:t>
            </a:r>
            <a:r>
              <a:rPr lang="en-US" sz="1000" dirty="0">
                <a:effectLst/>
                <a:latin typeface="Arial"/>
                <a:cs typeface="Arial"/>
              </a:rPr>
              <a:t>ist </a:t>
            </a:r>
            <a:r>
              <a:rPr lang="en-US" sz="1000" dirty="0">
                <a:latin typeface="Arial"/>
                <a:cs typeface="Arial"/>
              </a:rPr>
              <a:t>file</a:t>
            </a:r>
            <a:r>
              <a:rPr lang="en-US" sz="1000" dirty="0">
                <a:effectLst/>
                <a:latin typeface="Arial"/>
                <a:cs typeface="Arial"/>
              </a:rPr>
              <a:t> </a:t>
            </a:r>
            <a:r>
              <a:rPr lang="en-US" sz="1000" dirty="0" err="1">
                <a:effectLst/>
                <a:latin typeface="Arial"/>
                <a:cs typeface="Arial"/>
              </a:rPr>
              <a:t>theo</a:t>
            </a:r>
            <a:r>
              <a:rPr lang="en-US" sz="1000" dirty="0">
                <a:effectLst/>
                <a:latin typeface="Arial"/>
                <a:cs typeface="Arial"/>
              </a:rPr>
              <a:t> </a:t>
            </a:r>
            <a:r>
              <a:rPr lang="en-US" sz="1000" dirty="0" err="1">
                <a:effectLst/>
                <a:latin typeface="Arial"/>
                <a:cs typeface="Arial"/>
              </a:rPr>
              <a:t>thời</a:t>
            </a:r>
            <a:r>
              <a:rPr lang="en-US" sz="1000" dirty="0">
                <a:effectLst/>
                <a:latin typeface="Arial"/>
                <a:cs typeface="Arial"/>
              </a:rPr>
              <a:t> </a:t>
            </a:r>
            <a:r>
              <a:rPr lang="en-US" sz="1000" dirty="0" err="1">
                <a:effectLst/>
                <a:latin typeface="Arial"/>
                <a:cs typeface="Arial"/>
              </a:rPr>
              <a:t>gian</a:t>
            </a:r>
            <a:r>
              <a:rPr lang="en-US" sz="1000" dirty="0">
                <a:effectLst/>
                <a:latin typeface="Arial"/>
                <a:cs typeface="Arial"/>
              </a:rPr>
              <a:t> </a:t>
            </a:r>
            <a:r>
              <a:rPr lang="en-US" sz="1000" dirty="0" err="1">
                <a:effectLst/>
                <a:latin typeface="Arial"/>
                <a:cs typeface="Arial"/>
              </a:rPr>
              <a:t>thực</a:t>
            </a:r>
            <a:r>
              <a:rPr lang="en-US" sz="1000" dirty="0">
                <a:effectLst/>
                <a:latin typeface="Arial"/>
                <a:cs typeface="Arial"/>
              </a:rPr>
              <a:t> </a:t>
            </a:r>
            <a:r>
              <a:rPr lang="en-US" sz="1000" dirty="0" err="1">
                <a:effectLst/>
                <a:latin typeface="Arial"/>
                <a:cs typeface="Arial"/>
              </a:rPr>
              <a:t>còn</a:t>
            </a:r>
            <a:r>
              <a:rPr lang="en-US" sz="1000" dirty="0">
                <a:effectLst/>
                <a:latin typeface="Arial"/>
                <a:cs typeface="Arial"/>
              </a:rPr>
              <a:t> </a:t>
            </a:r>
            <a:r>
              <a:rPr lang="en-US" sz="1000" dirty="0" err="1">
                <a:effectLst/>
                <a:latin typeface="Arial"/>
                <a:cs typeface="Arial"/>
              </a:rPr>
              <a:t>hạn</a:t>
            </a:r>
            <a:endParaRPr lang="en-US" sz="1000" dirty="0">
              <a:effectLst/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latin typeface="Arial"/>
                <a:cs typeface="Arial"/>
              </a:rPr>
              <a:t>- Tìm </a:t>
            </a:r>
            <a:r>
              <a:rPr lang="en-US" sz="1000" dirty="0" err="1">
                <a:latin typeface="Arial"/>
                <a:cs typeface="Arial"/>
              </a:rPr>
              <a:t>kiếm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lang="en-US" sz="1000" dirty="0" err="1">
                <a:latin typeface="Arial"/>
                <a:cs typeface="Arial"/>
              </a:rPr>
              <a:t>tên</a:t>
            </a:r>
            <a:r>
              <a:rPr lang="en-US" sz="1000" dirty="0">
                <a:latin typeface="Arial"/>
                <a:cs typeface="Arial"/>
              </a:rPr>
              <a:t> file </a:t>
            </a:r>
          </a:p>
          <a:p>
            <a:pPr>
              <a:lnSpc>
                <a:spcPct val="150000"/>
              </a:lnSpc>
            </a:pPr>
            <a:r>
              <a:rPr lang="vi-VN" sz="1000" dirty="0">
                <a:latin typeface="Arial"/>
                <a:cs typeface="Arial"/>
              </a:rPr>
              <a:t>- </a:t>
            </a:r>
            <a:r>
              <a:rPr lang="en-US" sz="1000" dirty="0" err="1">
                <a:latin typeface="Arial"/>
                <a:cs typeface="Arial"/>
              </a:rPr>
              <a:t>Tải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lang="en-US" sz="1000" dirty="0" err="1">
                <a:latin typeface="Arial"/>
                <a:cs typeface="Arial"/>
              </a:rPr>
              <a:t>xuống</a:t>
            </a:r>
            <a:r>
              <a:rPr lang="en-US" sz="1000" dirty="0">
                <a:latin typeface="Arial"/>
                <a:cs typeface="Arial"/>
              </a:rPr>
              <a:t> file, </a:t>
            </a:r>
            <a:r>
              <a:rPr lang="en-US" sz="1000" dirty="0" err="1">
                <a:latin typeface="Arial"/>
                <a:cs typeface="Arial"/>
              </a:rPr>
              <a:t>xóa</a:t>
            </a:r>
            <a:r>
              <a:rPr lang="en-US" sz="1000" dirty="0">
                <a:latin typeface="Arial"/>
                <a:cs typeface="Arial"/>
              </a:rPr>
              <a:t> file</a:t>
            </a:r>
            <a:endParaRPr lang="en-VN" sz="1000" dirty="0">
              <a:latin typeface="Arial"/>
              <a:cs typeface="Arial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6DADBF-BF11-3689-97EE-973B4259EF84}"/>
              </a:ext>
            </a:extLst>
          </p:cNvPr>
          <p:cNvSpPr txBox="1"/>
          <p:nvPr/>
        </p:nvSpPr>
        <p:spPr>
          <a:xfrm>
            <a:off x="7521957" y="2444753"/>
            <a:ext cx="2041679" cy="14487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latin typeface="Arial"/>
                <a:cs typeface="Arial"/>
              </a:rPr>
              <a:t>Thanh tin </a:t>
            </a:r>
            <a:r>
              <a:rPr lang="en-US" sz="1000" b="1" dirty="0" err="1">
                <a:latin typeface="Arial"/>
                <a:cs typeface="Arial"/>
              </a:rPr>
              <a:t>nhắn</a:t>
            </a:r>
            <a:r>
              <a:rPr lang="en-US" sz="1000" b="1" dirty="0">
                <a:effectLst/>
                <a:latin typeface="Arial"/>
                <a:cs typeface="Arial"/>
              </a:rPr>
              <a:t>:</a:t>
            </a:r>
            <a:endParaRPr lang="en-US" sz="1000" b="1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effectLst/>
                <a:latin typeface="Arial"/>
                <a:cs typeface="Arial"/>
              </a:rPr>
              <a:t>- </a:t>
            </a:r>
            <a:r>
              <a:rPr lang="en-US" sz="1000" dirty="0" err="1">
                <a:effectLst/>
                <a:latin typeface="Arial"/>
                <a:cs typeface="Arial"/>
              </a:rPr>
              <a:t>Nhập</a:t>
            </a:r>
            <a:r>
              <a:rPr lang="en-US" sz="1000" dirty="0">
                <a:effectLst/>
                <a:latin typeface="Arial"/>
                <a:cs typeface="Arial"/>
              </a:rPr>
              <a:t> </a:t>
            </a:r>
            <a:r>
              <a:rPr lang="en-US" sz="1000" dirty="0" err="1">
                <a:effectLst/>
                <a:latin typeface="Arial"/>
                <a:cs typeface="Arial"/>
              </a:rPr>
              <a:t>đoạn</a:t>
            </a:r>
            <a:r>
              <a:rPr lang="en-US" sz="1000" dirty="0">
                <a:effectLst/>
                <a:latin typeface="Arial"/>
                <a:cs typeface="Arial"/>
              </a:rPr>
              <a:t> tin </a:t>
            </a:r>
            <a:r>
              <a:rPr lang="en-US" sz="1000" dirty="0" err="1">
                <a:effectLst/>
                <a:latin typeface="Arial"/>
                <a:cs typeface="Arial"/>
              </a:rPr>
              <a:t>nhắn</a:t>
            </a:r>
            <a:r>
              <a:rPr lang="en-US" sz="1000" dirty="0">
                <a:effectLst/>
                <a:latin typeface="Arial"/>
                <a:cs typeface="Arial"/>
              </a:rPr>
              <a:t> </a:t>
            </a:r>
            <a:r>
              <a:rPr lang="en-US" sz="1000" dirty="0" err="1">
                <a:effectLst/>
                <a:latin typeface="Arial"/>
                <a:cs typeface="Arial"/>
              </a:rPr>
              <a:t>muốn</a:t>
            </a:r>
            <a:r>
              <a:rPr lang="en-US" sz="1000" dirty="0">
                <a:effectLst/>
                <a:latin typeface="Arial"/>
                <a:cs typeface="Arial"/>
              </a:rPr>
              <a:t> gửi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Arial"/>
                <a:cs typeface="Arial"/>
              </a:rPr>
              <a:t>- </a:t>
            </a:r>
            <a:r>
              <a:rPr lang="en-US" sz="1000" dirty="0" err="1">
                <a:latin typeface="Arial"/>
                <a:cs typeface="Arial"/>
              </a:rPr>
              <a:t>Nhấn</a:t>
            </a:r>
            <a:r>
              <a:rPr lang="en-US" sz="1000" dirty="0">
                <a:latin typeface="Arial"/>
                <a:cs typeface="Arial"/>
              </a:rPr>
              <a:t> button </a:t>
            </a:r>
            <a:r>
              <a:rPr lang="en-US" sz="1000" dirty="0" err="1">
                <a:latin typeface="Arial"/>
                <a:cs typeface="Arial"/>
              </a:rPr>
              <a:t>để</a:t>
            </a:r>
            <a:r>
              <a:rPr lang="en-US" sz="1000" dirty="0">
                <a:latin typeface="Arial"/>
                <a:cs typeface="Arial"/>
              </a:rPr>
              <a:t> gửi file</a:t>
            </a:r>
          </a:p>
          <a:p>
            <a:pPr>
              <a:lnSpc>
                <a:spcPct val="150000"/>
              </a:lnSpc>
            </a:pPr>
            <a:r>
              <a:rPr lang="en-US" sz="1000" b="1" dirty="0" err="1">
                <a:latin typeface="Arial"/>
                <a:cs typeface="Arial"/>
              </a:rPr>
              <a:t>Đính</a:t>
            </a:r>
            <a:r>
              <a:rPr lang="en-US" sz="1000" b="1" dirty="0">
                <a:latin typeface="Arial"/>
                <a:cs typeface="Arial"/>
              </a:rPr>
              <a:t> </a:t>
            </a:r>
            <a:r>
              <a:rPr lang="en-US" sz="1000" b="1" dirty="0" err="1">
                <a:latin typeface="Arial"/>
                <a:cs typeface="Arial"/>
              </a:rPr>
              <a:t>kèm</a:t>
            </a:r>
            <a:r>
              <a:rPr lang="en-US" sz="1000" b="1" dirty="0">
                <a:latin typeface="Arial"/>
                <a:cs typeface="Arial"/>
              </a:rPr>
              <a:t> file:</a:t>
            </a:r>
          </a:p>
          <a:p>
            <a:pPr>
              <a:lnSpc>
                <a:spcPct val="150000"/>
              </a:lnSpc>
            </a:pPr>
            <a:r>
              <a:rPr lang="vi-VN" sz="1000" dirty="0">
                <a:latin typeface="Arial"/>
                <a:cs typeface="Arial"/>
              </a:rPr>
              <a:t>- </a:t>
            </a:r>
            <a:r>
              <a:rPr lang="en-US" sz="1000" dirty="0" err="1">
                <a:latin typeface="Arial"/>
                <a:cs typeface="Arial"/>
              </a:rPr>
              <a:t>Nhấn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lang="en-US" sz="1000" dirty="0" err="1">
                <a:latin typeface="Arial"/>
                <a:cs typeface="Arial"/>
              </a:rPr>
              <a:t>vào</a:t>
            </a:r>
            <a:r>
              <a:rPr lang="en-US" sz="1000" dirty="0">
                <a:latin typeface="Arial"/>
                <a:cs typeface="Arial"/>
              </a:rPr>
              <a:t> button </a:t>
            </a:r>
            <a:r>
              <a:rPr lang="en-US" sz="1000" dirty="0" err="1">
                <a:latin typeface="Arial"/>
                <a:cs typeface="Arial"/>
              </a:rPr>
              <a:t>có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lang="en-US" sz="1000" dirty="0" err="1">
                <a:latin typeface="Arial"/>
                <a:cs typeface="Arial"/>
              </a:rPr>
              <a:t>biểu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lang="en-US" sz="1000" dirty="0" err="1">
                <a:latin typeface="Arial"/>
                <a:cs typeface="Arial"/>
              </a:rPr>
              <a:t>tượng</a:t>
            </a:r>
            <a:r>
              <a:rPr lang="en-US" sz="1000" dirty="0">
                <a:latin typeface="Arial"/>
                <a:cs typeface="Arial"/>
              </a:rPr>
              <a:t> “</a:t>
            </a:r>
            <a:r>
              <a:rPr lang="en-US" sz="1000" dirty="0" err="1">
                <a:latin typeface="Arial"/>
                <a:cs typeface="Arial"/>
              </a:rPr>
              <a:t>ghim</a:t>
            </a:r>
            <a:r>
              <a:rPr lang="en-US" sz="1000" dirty="0">
                <a:latin typeface="Arial"/>
                <a:cs typeface="Arial"/>
              </a:rPr>
              <a:t>”</a:t>
            </a:r>
            <a:endParaRPr lang="en-VN" sz="1000" dirty="0">
              <a:latin typeface="Arial"/>
              <a:cs typeface="Arial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510995-87B6-F3FC-070F-2067D0CEBBD9}"/>
              </a:ext>
            </a:extLst>
          </p:cNvPr>
          <p:cNvSpPr txBox="1"/>
          <p:nvPr/>
        </p:nvSpPr>
        <p:spPr>
          <a:xfrm>
            <a:off x="473808" y="3849125"/>
            <a:ext cx="5499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800" b="1" dirty="0"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Frame by Frame (User)</a:t>
            </a:r>
            <a:endParaRPr lang="en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0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8819F-5083-9FAE-5FFE-7E85E81A3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65" y="102665"/>
            <a:ext cx="9098093" cy="675533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0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2F2D2-1892-92BD-49A7-C16FB04D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34465"/>
            <a:ext cx="10905066" cy="498906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4E318-A1A0-8952-36E6-1C7F5178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20833"/>
            <a:ext cx="10905066" cy="50163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575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547CFA0E42F42A34FCCD6FF07EA83" ma:contentTypeVersion="14" ma:contentTypeDescription="Create a new document." ma:contentTypeScope="" ma:versionID="b1eae6b8c162930aaf9a1a06b8781e87">
  <xsd:schema xmlns:xsd="http://www.w3.org/2001/XMLSchema" xmlns:xs="http://www.w3.org/2001/XMLSchema" xmlns:p="http://schemas.microsoft.com/office/2006/metadata/properties" xmlns:ns3="f4749fb8-d4ad-42a4-b892-a413f3d47d4d" targetNamespace="http://schemas.microsoft.com/office/2006/metadata/properties" ma:root="true" ma:fieldsID="05d4364e59a1be9adbd768ffdefbf949" ns3:_="">
    <xsd:import namespace="f4749fb8-d4ad-42a4-b892-a413f3d47d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749fb8-d4ad-42a4-b892-a413f3d47d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4749fb8-d4ad-42a4-b892-a413f3d47d4d" xsi:nil="true"/>
  </documentManagement>
</p:properties>
</file>

<file path=customXml/itemProps1.xml><?xml version="1.0" encoding="utf-8"?>
<ds:datastoreItem xmlns:ds="http://schemas.openxmlformats.org/officeDocument/2006/customXml" ds:itemID="{488B9A04-BEC5-4E51-ABEB-563ADF86A0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D858A7-F531-43E6-A604-55D4793A022E}">
  <ds:schemaRefs>
    <ds:schemaRef ds:uri="f4749fb8-d4ad-42a4-b892-a413f3d47d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0FF9B21-D5E9-47EB-8DD0-042DC08D6FBB}">
  <ds:schemaRefs>
    <ds:schemaRef ds:uri="http://purl.org/dc/elements/1.1/"/>
    <ds:schemaRef ds:uri="http://schemas.microsoft.com/office/2006/metadata/properties"/>
    <ds:schemaRef ds:uri="f4749fb8-d4ad-42a4-b892-a413f3d47d4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HỮU MINH AN</dc:creator>
  <cp:lastModifiedBy>HOÀNG HỮU MINH AN</cp:lastModifiedBy>
  <cp:revision>3</cp:revision>
  <dcterms:created xsi:type="dcterms:W3CDTF">2024-02-28T10:40:38Z</dcterms:created>
  <dcterms:modified xsi:type="dcterms:W3CDTF">2024-02-28T16:22:50Z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0x010100F75547CFA0E42F42A34FCCD6FF07EA83</vt:lpwstr>
  </property>
</Properties>
</file>