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3"/>
  </p:normalViewPr>
  <p:slideViewPr>
    <p:cSldViewPr snapToGrid="0">
      <p:cViewPr varScale="1">
        <p:scale>
          <a:sx n="96" d="100"/>
          <a:sy n="96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469EA1-1C67-0E42-8F04-E182C4681908}" type="doc">
      <dgm:prSet loTypeId="urn:microsoft.com/office/officeart/2016/7/layout/ChevronBlockProcess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s-MX"/>
        </a:p>
      </dgm:t>
    </dgm:pt>
    <dgm:pt modelId="{239F4354-F6AC-A141-94A1-EE16F5C480DD}">
      <dgm:prSet/>
      <dgm:spPr/>
      <dgm:t>
        <a:bodyPr/>
        <a:lstStyle/>
        <a:p>
          <a:r>
            <a:rPr lang="es-PY" b="1" i="0" dirty="0"/>
            <a:t>TALK</a:t>
          </a:r>
          <a:endParaRPr lang="es-PY" dirty="0"/>
        </a:p>
      </dgm:t>
    </dgm:pt>
    <dgm:pt modelId="{CB00C0E2-246C-CE44-A221-13EDA6A1AC92}" type="parTrans" cxnId="{AD0FC313-AF38-FF45-9913-381B1B408582}">
      <dgm:prSet/>
      <dgm:spPr/>
      <dgm:t>
        <a:bodyPr/>
        <a:lstStyle/>
        <a:p>
          <a:endParaRPr lang="es-MX"/>
        </a:p>
      </dgm:t>
    </dgm:pt>
    <dgm:pt modelId="{B0327424-4C1C-C544-86D0-C9AC2B4743CB}" type="sibTrans" cxnId="{AD0FC313-AF38-FF45-9913-381B1B408582}">
      <dgm:prSet/>
      <dgm:spPr/>
      <dgm:t>
        <a:bodyPr/>
        <a:lstStyle/>
        <a:p>
          <a:endParaRPr lang="es-MX"/>
        </a:p>
      </dgm:t>
    </dgm:pt>
    <dgm:pt modelId="{274F63C4-BFC4-C644-A11B-3A0A7EDC62C7}">
      <dgm:prSet/>
      <dgm:spPr/>
      <dgm:t>
        <a:bodyPr/>
        <a:lstStyle/>
        <a:p>
          <a:r>
            <a:rPr lang="es-PY" b="1" i="0" dirty="0"/>
            <a:t>HOW</a:t>
          </a:r>
          <a:endParaRPr lang="es-PY" dirty="0"/>
        </a:p>
      </dgm:t>
    </dgm:pt>
    <dgm:pt modelId="{8ED3C65C-D8C5-274E-B7EF-3119791F4287}" type="parTrans" cxnId="{F7B6E5FC-A35D-804B-95A7-2F20610AAA5D}">
      <dgm:prSet/>
      <dgm:spPr/>
      <dgm:t>
        <a:bodyPr/>
        <a:lstStyle/>
        <a:p>
          <a:endParaRPr lang="es-MX"/>
        </a:p>
      </dgm:t>
    </dgm:pt>
    <dgm:pt modelId="{91A5D3D1-11FD-4442-8AD5-0EA8A4D3E3BB}" type="sibTrans" cxnId="{F7B6E5FC-A35D-804B-95A7-2F20610AAA5D}">
      <dgm:prSet/>
      <dgm:spPr/>
      <dgm:t>
        <a:bodyPr/>
        <a:lstStyle/>
        <a:p>
          <a:endParaRPr lang="es-MX"/>
        </a:p>
      </dgm:t>
    </dgm:pt>
    <dgm:pt modelId="{D50F61E3-08FF-2141-B0DA-23E99744F946}">
      <dgm:prSet/>
      <dgm:spPr/>
      <dgm:t>
        <a:bodyPr/>
        <a:lstStyle/>
        <a:p>
          <a:r>
            <a:rPr lang="es-PY" b="1" i="0" dirty="0"/>
            <a:t>IDENTIFY</a:t>
          </a:r>
          <a:endParaRPr lang="es-PY" dirty="0"/>
        </a:p>
      </dgm:t>
    </dgm:pt>
    <dgm:pt modelId="{1126DE43-030A-924A-8566-8329D33ABDBB}" type="parTrans" cxnId="{03CF00C0-2485-A445-B2F7-1FBFD61094EC}">
      <dgm:prSet/>
      <dgm:spPr/>
      <dgm:t>
        <a:bodyPr/>
        <a:lstStyle/>
        <a:p>
          <a:endParaRPr lang="es-MX"/>
        </a:p>
      </dgm:t>
    </dgm:pt>
    <dgm:pt modelId="{68B92302-6FB1-A349-ACC2-C4F18D2D837F}" type="sibTrans" cxnId="{03CF00C0-2485-A445-B2F7-1FBFD61094EC}">
      <dgm:prSet/>
      <dgm:spPr/>
      <dgm:t>
        <a:bodyPr/>
        <a:lstStyle/>
        <a:p>
          <a:endParaRPr lang="es-MX"/>
        </a:p>
      </dgm:t>
    </dgm:pt>
    <dgm:pt modelId="{B82D3D47-55D2-3242-A24C-0D85F287445B}">
      <dgm:prSet/>
      <dgm:spPr/>
      <dgm:t>
        <a:bodyPr/>
        <a:lstStyle/>
        <a:p>
          <a:r>
            <a:rPr lang="es-PY" b="1" i="0" dirty="0"/>
            <a:t>KEEP</a:t>
          </a:r>
          <a:endParaRPr lang="es-PY" dirty="0"/>
        </a:p>
      </dgm:t>
    </dgm:pt>
    <dgm:pt modelId="{36E65DFC-C583-4B4D-8E71-A27BD8276B6F}" type="parTrans" cxnId="{622B0980-580B-C44D-96FD-505E0B9E00DC}">
      <dgm:prSet/>
      <dgm:spPr/>
      <dgm:t>
        <a:bodyPr/>
        <a:lstStyle/>
        <a:p>
          <a:endParaRPr lang="es-MX"/>
        </a:p>
      </dgm:t>
    </dgm:pt>
    <dgm:pt modelId="{D0BE273A-1635-2148-90AE-7EED0F153B9C}" type="sibTrans" cxnId="{622B0980-580B-C44D-96FD-505E0B9E00DC}">
      <dgm:prSet/>
      <dgm:spPr/>
      <dgm:t>
        <a:bodyPr/>
        <a:lstStyle/>
        <a:p>
          <a:endParaRPr lang="es-MX"/>
        </a:p>
      </dgm:t>
    </dgm:pt>
    <dgm:pt modelId="{31301CD4-195A-1C48-91BB-F9F8EBC31F34}">
      <dgm:prSet/>
      <dgm:spPr/>
      <dgm:t>
        <a:bodyPr/>
        <a:lstStyle/>
        <a:p>
          <a:pPr>
            <a:buNone/>
          </a:pPr>
          <a:r>
            <a:rPr lang="es-PY" b="0" i="0" dirty="0"/>
            <a:t> Hablar sobre la problemática ¿Cuál es el contexto? ¿Qué se requiere del problema? ¿Qué datos se ofrecen?</a:t>
          </a:r>
          <a:endParaRPr lang="es-PY" dirty="0"/>
        </a:p>
      </dgm:t>
    </dgm:pt>
    <dgm:pt modelId="{00A45A77-2B06-1145-9E23-5F7A3DD22050}" type="parTrans" cxnId="{15863A35-B013-344B-99A9-2A3748FF2FA5}">
      <dgm:prSet/>
      <dgm:spPr/>
      <dgm:t>
        <a:bodyPr/>
        <a:lstStyle/>
        <a:p>
          <a:endParaRPr lang="es-MX"/>
        </a:p>
      </dgm:t>
    </dgm:pt>
    <dgm:pt modelId="{46DFBB33-CF27-2743-BE2E-B91C502A8C2C}" type="sibTrans" cxnId="{15863A35-B013-344B-99A9-2A3748FF2FA5}">
      <dgm:prSet/>
      <dgm:spPr/>
      <dgm:t>
        <a:bodyPr/>
        <a:lstStyle/>
        <a:p>
          <a:endParaRPr lang="es-MX"/>
        </a:p>
      </dgm:t>
    </dgm:pt>
    <dgm:pt modelId="{30CDEEC7-9774-E843-8DE4-EAACB88A92F3}">
      <dgm:prSet/>
      <dgm:spPr/>
      <dgm:t>
        <a:bodyPr/>
        <a:lstStyle/>
        <a:p>
          <a:pPr>
            <a:buNone/>
          </a:pPr>
          <a:r>
            <a:rPr lang="es-PY" b="0" i="0" dirty="0"/>
            <a:t>¿Como podemos encontrar una solución? Buscar ideas.</a:t>
          </a:r>
          <a:endParaRPr lang="es-PY" dirty="0"/>
        </a:p>
      </dgm:t>
    </dgm:pt>
    <dgm:pt modelId="{AA9CEAD2-A890-A849-9E11-5CC12828D610}" type="parTrans" cxnId="{46555AEF-6019-354C-99B4-B307782D440F}">
      <dgm:prSet/>
      <dgm:spPr/>
      <dgm:t>
        <a:bodyPr/>
        <a:lstStyle/>
        <a:p>
          <a:endParaRPr lang="es-MX"/>
        </a:p>
      </dgm:t>
    </dgm:pt>
    <dgm:pt modelId="{C05B3957-7D33-264C-A3F9-BD5006A053C3}" type="sibTrans" cxnId="{46555AEF-6019-354C-99B4-B307782D440F}">
      <dgm:prSet/>
      <dgm:spPr/>
      <dgm:t>
        <a:bodyPr/>
        <a:lstStyle/>
        <a:p>
          <a:endParaRPr lang="es-MX"/>
        </a:p>
      </dgm:t>
    </dgm:pt>
    <dgm:pt modelId="{DEC98797-10EC-EF4D-8D5F-FDBD33CD587D}">
      <dgm:prSet/>
      <dgm:spPr/>
      <dgm:t>
        <a:bodyPr/>
        <a:lstStyle/>
        <a:p>
          <a:pPr>
            <a:buNone/>
          </a:pPr>
          <a:r>
            <a:rPr lang="es-PY" b="0" i="0" dirty="0"/>
            <a:t>Identificar posibles soluciones y tratar de implementarlas. </a:t>
          </a:r>
          <a:endParaRPr lang="es-PY" dirty="0"/>
        </a:p>
      </dgm:t>
    </dgm:pt>
    <dgm:pt modelId="{F2F2DA7A-103A-504B-8394-6F3ABB8FA045}" type="parTrans" cxnId="{1BC0D486-E3CA-CB4C-89C1-FEE9AEC2AC16}">
      <dgm:prSet/>
      <dgm:spPr/>
      <dgm:t>
        <a:bodyPr/>
        <a:lstStyle/>
        <a:p>
          <a:endParaRPr lang="es-MX"/>
        </a:p>
      </dgm:t>
    </dgm:pt>
    <dgm:pt modelId="{BEC449B2-C854-524F-A1B3-45D82071F08F}" type="sibTrans" cxnId="{1BC0D486-E3CA-CB4C-89C1-FEE9AEC2AC16}">
      <dgm:prSet/>
      <dgm:spPr/>
      <dgm:t>
        <a:bodyPr/>
        <a:lstStyle/>
        <a:p>
          <a:endParaRPr lang="es-MX"/>
        </a:p>
      </dgm:t>
    </dgm:pt>
    <dgm:pt modelId="{1288954D-B5B1-FA46-B90B-7CD52E52A283}">
      <dgm:prSet/>
      <dgm:spPr/>
      <dgm:t>
        <a:bodyPr/>
        <a:lstStyle/>
        <a:p>
          <a:r>
            <a:rPr lang="es-PY" b="1" i="0" dirty="0"/>
            <a:t>NOTE)</a:t>
          </a:r>
          <a:endParaRPr lang="es-PY" dirty="0"/>
        </a:p>
      </dgm:t>
    </dgm:pt>
    <dgm:pt modelId="{B4EDF84E-70EF-F247-9ADA-7726B9F03705}" type="parTrans" cxnId="{636A13F1-A19A-5C41-B9EB-69EDD009FFCB}">
      <dgm:prSet/>
      <dgm:spPr/>
      <dgm:t>
        <a:bodyPr/>
        <a:lstStyle/>
        <a:p>
          <a:endParaRPr lang="es-MX"/>
        </a:p>
      </dgm:t>
    </dgm:pt>
    <dgm:pt modelId="{159B9E1B-505B-CE49-8097-D3BC4FA41388}" type="sibTrans" cxnId="{636A13F1-A19A-5C41-B9EB-69EDD009FFCB}">
      <dgm:prSet/>
      <dgm:spPr/>
      <dgm:t>
        <a:bodyPr/>
        <a:lstStyle/>
        <a:p>
          <a:endParaRPr lang="es-MX"/>
        </a:p>
      </dgm:t>
    </dgm:pt>
    <dgm:pt modelId="{562187E5-0DAD-AA42-9466-6D21E49F6EC4}">
      <dgm:prSet/>
      <dgm:spPr/>
      <dgm:t>
        <a:bodyPr/>
        <a:lstStyle/>
        <a:p>
          <a:pPr>
            <a:buNone/>
          </a:pPr>
          <a:r>
            <a:rPr lang="es-PY" b="0" i="0" dirty="0"/>
            <a:t>Tomar Nota sobre cómo está funcionando tu estrategia. ¿Necesitas hacer ajustes? ¿Modificar tu enfoque? </a:t>
          </a:r>
          <a:endParaRPr lang="es-PY" dirty="0"/>
        </a:p>
      </dgm:t>
    </dgm:pt>
    <dgm:pt modelId="{655FB0D4-9E84-8B4D-8F25-769007C20934}" type="parTrans" cxnId="{1AA7D6B9-54E7-0B4D-B1F3-2E5DB8CA52C1}">
      <dgm:prSet/>
      <dgm:spPr/>
      <dgm:t>
        <a:bodyPr/>
        <a:lstStyle/>
        <a:p>
          <a:endParaRPr lang="es-MX"/>
        </a:p>
      </dgm:t>
    </dgm:pt>
    <dgm:pt modelId="{5B0CA56C-AF89-DB4C-BFA9-DACFBA2634E9}" type="sibTrans" cxnId="{1AA7D6B9-54E7-0B4D-B1F3-2E5DB8CA52C1}">
      <dgm:prSet/>
      <dgm:spPr/>
      <dgm:t>
        <a:bodyPr/>
        <a:lstStyle/>
        <a:p>
          <a:endParaRPr lang="es-MX"/>
        </a:p>
      </dgm:t>
    </dgm:pt>
    <dgm:pt modelId="{A9912A7D-57F9-9C4C-9D31-FEC79D39D23C}">
      <dgm:prSet/>
      <dgm:spPr/>
      <dgm:t>
        <a:bodyPr/>
        <a:lstStyle/>
        <a:p>
          <a:pPr>
            <a:buNone/>
          </a:pPr>
          <a:r>
            <a:rPr lang="es-PY" b="0" i="0" dirty="0"/>
            <a:t>Continuar analizando el problema. ¿Realmente estás resolviendo el problema o te has perdido en los detalles de la solución?</a:t>
          </a:r>
          <a:endParaRPr lang="es-PY" dirty="0"/>
        </a:p>
      </dgm:t>
    </dgm:pt>
    <dgm:pt modelId="{99112B7B-E0A1-CF4E-A01C-94CD9D5325FC}" type="parTrans" cxnId="{68E6A472-FB82-C74E-8E08-2AC3ECDD33E3}">
      <dgm:prSet/>
      <dgm:spPr/>
      <dgm:t>
        <a:bodyPr/>
        <a:lstStyle/>
        <a:p>
          <a:endParaRPr lang="es-MX"/>
        </a:p>
      </dgm:t>
    </dgm:pt>
    <dgm:pt modelId="{023F8ABD-1476-D048-919D-AA47D65459E6}" type="sibTrans" cxnId="{68E6A472-FB82-C74E-8E08-2AC3ECDD33E3}">
      <dgm:prSet/>
      <dgm:spPr/>
      <dgm:t>
        <a:bodyPr/>
        <a:lstStyle/>
        <a:p>
          <a:endParaRPr lang="es-MX"/>
        </a:p>
      </dgm:t>
    </dgm:pt>
    <dgm:pt modelId="{2288B65C-BBE4-A94E-9333-FCDB61B1C4D2}" type="pres">
      <dgm:prSet presAssocID="{4D469EA1-1C67-0E42-8F04-E182C4681908}" presName="Name0" presStyleCnt="0">
        <dgm:presLayoutVars>
          <dgm:dir/>
          <dgm:animLvl val="lvl"/>
          <dgm:resizeHandles val="exact"/>
        </dgm:presLayoutVars>
      </dgm:prSet>
      <dgm:spPr/>
    </dgm:pt>
    <dgm:pt modelId="{015FBE1C-17F0-224F-A247-38D824BEC376}" type="pres">
      <dgm:prSet presAssocID="{239F4354-F6AC-A141-94A1-EE16F5C480DD}" presName="composite" presStyleCnt="0"/>
      <dgm:spPr/>
    </dgm:pt>
    <dgm:pt modelId="{B1538808-333C-6E47-8A54-154F6C9D6220}" type="pres">
      <dgm:prSet presAssocID="{239F4354-F6AC-A141-94A1-EE16F5C480DD}" presName="parTx" presStyleLbl="alignNode1" presStyleIdx="0" presStyleCnt="5">
        <dgm:presLayoutVars>
          <dgm:chMax val="0"/>
          <dgm:chPref val="0"/>
        </dgm:presLayoutVars>
      </dgm:prSet>
      <dgm:spPr/>
    </dgm:pt>
    <dgm:pt modelId="{BEF79443-F740-E740-8008-5A13F9C6BD54}" type="pres">
      <dgm:prSet presAssocID="{239F4354-F6AC-A141-94A1-EE16F5C480DD}" presName="desTx" presStyleLbl="alignAccFollowNode1" presStyleIdx="0" presStyleCnt="5">
        <dgm:presLayoutVars/>
      </dgm:prSet>
      <dgm:spPr/>
    </dgm:pt>
    <dgm:pt modelId="{1F48B4CD-47BC-1A4D-914B-B88C716E9933}" type="pres">
      <dgm:prSet presAssocID="{B0327424-4C1C-C544-86D0-C9AC2B4743CB}" presName="space" presStyleCnt="0"/>
      <dgm:spPr/>
    </dgm:pt>
    <dgm:pt modelId="{DCE1F898-DA8B-624D-9604-31053619C5C5}" type="pres">
      <dgm:prSet presAssocID="{274F63C4-BFC4-C644-A11B-3A0A7EDC62C7}" presName="composite" presStyleCnt="0"/>
      <dgm:spPr/>
    </dgm:pt>
    <dgm:pt modelId="{56F2906D-576D-7649-A883-38A6E6FA8ADE}" type="pres">
      <dgm:prSet presAssocID="{274F63C4-BFC4-C644-A11B-3A0A7EDC62C7}" presName="parTx" presStyleLbl="alignNode1" presStyleIdx="1" presStyleCnt="5">
        <dgm:presLayoutVars>
          <dgm:chMax val="0"/>
          <dgm:chPref val="0"/>
        </dgm:presLayoutVars>
      </dgm:prSet>
      <dgm:spPr/>
    </dgm:pt>
    <dgm:pt modelId="{A71956B6-5EAE-EE47-891D-4EC0E052944D}" type="pres">
      <dgm:prSet presAssocID="{274F63C4-BFC4-C644-A11B-3A0A7EDC62C7}" presName="desTx" presStyleLbl="alignAccFollowNode1" presStyleIdx="1" presStyleCnt="5">
        <dgm:presLayoutVars/>
      </dgm:prSet>
      <dgm:spPr/>
    </dgm:pt>
    <dgm:pt modelId="{0CF05D96-F24F-B941-AF40-A61924E2D340}" type="pres">
      <dgm:prSet presAssocID="{91A5D3D1-11FD-4442-8AD5-0EA8A4D3E3BB}" presName="space" presStyleCnt="0"/>
      <dgm:spPr/>
    </dgm:pt>
    <dgm:pt modelId="{3E8A098E-BE32-174E-A284-9215368E8818}" type="pres">
      <dgm:prSet presAssocID="{D50F61E3-08FF-2141-B0DA-23E99744F946}" presName="composite" presStyleCnt="0"/>
      <dgm:spPr/>
    </dgm:pt>
    <dgm:pt modelId="{ABE723A0-FDA2-D34C-BF79-CED6073350C3}" type="pres">
      <dgm:prSet presAssocID="{D50F61E3-08FF-2141-B0DA-23E99744F946}" presName="parTx" presStyleLbl="alignNode1" presStyleIdx="2" presStyleCnt="5">
        <dgm:presLayoutVars>
          <dgm:chMax val="0"/>
          <dgm:chPref val="0"/>
        </dgm:presLayoutVars>
      </dgm:prSet>
      <dgm:spPr/>
    </dgm:pt>
    <dgm:pt modelId="{03EDC8D7-3DFC-3B40-952A-556169BF4256}" type="pres">
      <dgm:prSet presAssocID="{D50F61E3-08FF-2141-B0DA-23E99744F946}" presName="desTx" presStyleLbl="alignAccFollowNode1" presStyleIdx="2" presStyleCnt="5">
        <dgm:presLayoutVars/>
      </dgm:prSet>
      <dgm:spPr/>
    </dgm:pt>
    <dgm:pt modelId="{73D51764-3CED-6843-BD5F-B6875D7FA25A}" type="pres">
      <dgm:prSet presAssocID="{68B92302-6FB1-A349-ACC2-C4F18D2D837F}" presName="space" presStyleCnt="0"/>
      <dgm:spPr/>
    </dgm:pt>
    <dgm:pt modelId="{1BA82266-6596-1C44-B5BA-3917B7515634}" type="pres">
      <dgm:prSet presAssocID="{1288954D-B5B1-FA46-B90B-7CD52E52A283}" presName="composite" presStyleCnt="0"/>
      <dgm:spPr/>
    </dgm:pt>
    <dgm:pt modelId="{508618FF-290F-E345-9AC4-4B519F5B36C0}" type="pres">
      <dgm:prSet presAssocID="{1288954D-B5B1-FA46-B90B-7CD52E52A283}" presName="parTx" presStyleLbl="alignNode1" presStyleIdx="3" presStyleCnt="5">
        <dgm:presLayoutVars>
          <dgm:chMax val="0"/>
          <dgm:chPref val="0"/>
        </dgm:presLayoutVars>
      </dgm:prSet>
      <dgm:spPr/>
    </dgm:pt>
    <dgm:pt modelId="{5D5D310C-E498-214B-BB6A-73EE7611511F}" type="pres">
      <dgm:prSet presAssocID="{1288954D-B5B1-FA46-B90B-7CD52E52A283}" presName="desTx" presStyleLbl="alignAccFollowNode1" presStyleIdx="3" presStyleCnt="5">
        <dgm:presLayoutVars/>
      </dgm:prSet>
      <dgm:spPr/>
    </dgm:pt>
    <dgm:pt modelId="{E6C8FB10-1DD2-934D-AA79-54ADFF62110B}" type="pres">
      <dgm:prSet presAssocID="{159B9E1B-505B-CE49-8097-D3BC4FA41388}" presName="space" presStyleCnt="0"/>
      <dgm:spPr/>
    </dgm:pt>
    <dgm:pt modelId="{5F18597C-A669-1342-B94D-DF95A4630693}" type="pres">
      <dgm:prSet presAssocID="{B82D3D47-55D2-3242-A24C-0D85F287445B}" presName="composite" presStyleCnt="0"/>
      <dgm:spPr/>
    </dgm:pt>
    <dgm:pt modelId="{251CA71B-1799-A749-9F29-E069F3C10349}" type="pres">
      <dgm:prSet presAssocID="{B82D3D47-55D2-3242-A24C-0D85F287445B}" presName="parTx" presStyleLbl="alignNode1" presStyleIdx="4" presStyleCnt="5">
        <dgm:presLayoutVars>
          <dgm:chMax val="0"/>
          <dgm:chPref val="0"/>
        </dgm:presLayoutVars>
      </dgm:prSet>
      <dgm:spPr/>
    </dgm:pt>
    <dgm:pt modelId="{E269D067-422A-ED44-801D-C2ED2C78E993}" type="pres">
      <dgm:prSet presAssocID="{B82D3D47-55D2-3242-A24C-0D85F287445B}" presName="desTx" presStyleLbl="alignAccFollowNode1" presStyleIdx="4" presStyleCnt="5">
        <dgm:presLayoutVars/>
      </dgm:prSet>
      <dgm:spPr/>
    </dgm:pt>
  </dgm:ptLst>
  <dgm:cxnLst>
    <dgm:cxn modelId="{30316F0D-01B8-3145-B99B-C011F0189C05}" type="presOf" srcId="{DEC98797-10EC-EF4D-8D5F-FDBD33CD587D}" destId="{03EDC8D7-3DFC-3B40-952A-556169BF4256}" srcOrd="0" destOrd="0" presId="urn:microsoft.com/office/officeart/2016/7/layout/ChevronBlockProcess"/>
    <dgm:cxn modelId="{AD0FC313-AF38-FF45-9913-381B1B408582}" srcId="{4D469EA1-1C67-0E42-8F04-E182C4681908}" destId="{239F4354-F6AC-A141-94A1-EE16F5C480DD}" srcOrd="0" destOrd="0" parTransId="{CB00C0E2-246C-CE44-A221-13EDA6A1AC92}" sibTransId="{B0327424-4C1C-C544-86D0-C9AC2B4743CB}"/>
    <dgm:cxn modelId="{A961CC17-D0C2-9444-8B8C-2C1BCBE3C354}" type="presOf" srcId="{1288954D-B5B1-FA46-B90B-7CD52E52A283}" destId="{508618FF-290F-E345-9AC4-4B519F5B36C0}" srcOrd="0" destOrd="0" presId="urn:microsoft.com/office/officeart/2016/7/layout/ChevronBlockProcess"/>
    <dgm:cxn modelId="{15863A35-B013-344B-99A9-2A3748FF2FA5}" srcId="{239F4354-F6AC-A141-94A1-EE16F5C480DD}" destId="{31301CD4-195A-1C48-91BB-F9F8EBC31F34}" srcOrd="0" destOrd="0" parTransId="{00A45A77-2B06-1145-9E23-5F7A3DD22050}" sibTransId="{46DFBB33-CF27-2743-BE2E-B91C502A8C2C}"/>
    <dgm:cxn modelId="{EF6DB451-A75E-B94F-AD82-4D4F9C69CCCC}" type="presOf" srcId="{274F63C4-BFC4-C644-A11B-3A0A7EDC62C7}" destId="{56F2906D-576D-7649-A883-38A6E6FA8ADE}" srcOrd="0" destOrd="0" presId="urn:microsoft.com/office/officeart/2016/7/layout/ChevronBlockProcess"/>
    <dgm:cxn modelId="{C408C662-BAEA-3149-B93C-27E790519B56}" type="presOf" srcId="{B82D3D47-55D2-3242-A24C-0D85F287445B}" destId="{251CA71B-1799-A749-9F29-E069F3C10349}" srcOrd="0" destOrd="0" presId="urn:microsoft.com/office/officeart/2016/7/layout/ChevronBlockProcess"/>
    <dgm:cxn modelId="{C29DFD68-EE37-1542-849A-CBDDAD539696}" type="presOf" srcId="{31301CD4-195A-1C48-91BB-F9F8EBC31F34}" destId="{BEF79443-F740-E740-8008-5A13F9C6BD54}" srcOrd="0" destOrd="0" presId="urn:microsoft.com/office/officeart/2016/7/layout/ChevronBlockProcess"/>
    <dgm:cxn modelId="{68E6A472-FB82-C74E-8E08-2AC3ECDD33E3}" srcId="{B82D3D47-55D2-3242-A24C-0D85F287445B}" destId="{A9912A7D-57F9-9C4C-9D31-FEC79D39D23C}" srcOrd="0" destOrd="0" parTransId="{99112B7B-E0A1-CF4E-A01C-94CD9D5325FC}" sibTransId="{023F8ABD-1476-D048-919D-AA47D65459E6}"/>
    <dgm:cxn modelId="{622B0980-580B-C44D-96FD-505E0B9E00DC}" srcId="{4D469EA1-1C67-0E42-8F04-E182C4681908}" destId="{B82D3D47-55D2-3242-A24C-0D85F287445B}" srcOrd="4" destOrd="0" parTransId="{36E65DFC-C583-4B4D-8E71-A27BD8276B6F}" sibTransId="{D0BE273A-1635-2148-90AE-7EED0F153B9C}"/>
    <dgm:cxn modelId="{1BC0D486-E3CA-CB4C-89C1-FEE9AEC2AC16}" srcId="{D50F61E3-08FF-2141-B0DA-23E99744F946}" destId="{DEC98797-10EC-EF4D-8D5F-FDBD33CD587D}" srcOrd="0" destOrd="0" parTransId="{F2F2DA7A-103A-504B-8394-6F3ABB8FA045}" sibTransId="{BEC449B2-C854-524F-A1B3-45D82071F08F}"/>
    <dgm:cxn modelId="{C9608C88-EC79-1E45-A639-42268DA8EF80}" type="presOf" srcId="{A9912A7D-57F9-9C4C-9D31-FEC79D39D23C}" destId="{E269D067-422A-ED44-801D-C2ED2C78E993}" srcOrd="0" destOrd="0" presId="urn:microsoft.com/office/officeart/2016/7/layout/ChevronBlockProcess"/>
    <dgm:cxn modelId="{FF714995-5C50-0145-9059-72B1D5EBC8C8}" type="presOf" srcId="{562187E5-0DAD-AA42-9466-6D21E49F6EC4}" destId="{5D5D310C-E498-214B-BB6A-73EE7611511F}" srcOrd="0" destOrd="0" presId="urn:microsoft.com/office/officeart/2016/7/layout/ChevronBlockProcess"/>
    <dgm:cxn modelId="{09F93B9C-89F8-9349-8402-72243DD294CA}" type="presOf" srcId="{4D469EA1-1C67-0E42-8F04-E182C4681908}" destId="{2288B65C-BBE4-A94E-9333-FCDB61B1C4D2}" srcOrd="0" destOrd="0" presId="urn:microsoft.com/office/officeart/2016/7/layout/ChevronBlockProcess"/>
    <dgm:cxn modelId="{1AA7D6B9-54E7-0B4D-B1F3-2E5DB8CA52C1}" srcId="{1288954D-B5B1-FA46-B90B-7CD52E52A283}" destId="{562187E5-0DAD-AA42-9466-6D21E49F6EC4}" srcOrd="0" destOrd="0" parTransId="{655FB0D4-9E84-8B4D-8F25-769007C20934}" sibTransId="{5B0CA56C-AF89-DB4C-BFA9-DACFBA2634E9}"/>
    <dgm:cxn modelId="{1A3C2ABD-B47A-2E45-825F-21AAAADDCF2A}" type="presOf" srcId="{D50F61E3-08FF-2141-B0DA-23E99744F946}" destId="{ABE723A0-FDA2-D34C-BF79-CED6073350C3}" srcOrd="0" destOrd="0" presId="urn:microsoft.com/office/officeart/2016/7/layout/ChevronBlockProcess"/>
    <dgm:cxn modelId="{03CF00C0-2485-A445-B2F7-1FBFD61094EC}" srcId="{4D469EA1-1C67-0E42-8F04-E182C4681908}" destId="{D50F61E3-08FF-2141-B0DA-23E99744F946}" srcOrd="2" destOrd="0" parTransId="{1126DE43-030A-924A-8566-8329D33ABDBB}" sibTransId="{68B92302-6FB1-A349-ACC2-C4F18D2D837F}"/>
    <dgm:cxn modelId="{BF86C0C5-8A86-4A4F-ACBE-CD47A3B18FFE}" type="presOf" srcId="{30CDEEC7-9774-E843-8DE4-EAACB88A92F3}" destId="{A71956B6-5EAE-EE47-891D-4EC0E052944D}" srcOrd="0" destOrd="0" presId="urn:microsoft.com/office/officeart/2016/7/layout/ChevronBlockProcess"/>
    <dgm:cxn modelId="{E57219CB-3282-9647-B489-5789B68A3B08}" type="presOf" srcId="{239F4354-F6AC-A141-94A1-EE16F5C480DD}" destId="{B1538808-333C-6E47-8A54-154F6C9D6220}" srcOrd="0" destOrd="0" presId="urn:microsoft.com/office/officeart/2016/7/layout/ChevronBlockProcess"/>
    <dgm:cxn modelId="{46555AEF-6019-354C-99B4-B307782D440F}" srcId="{274F63C4-BFC4-C644-A11B-3A0A7EDC62C7}" destId="{30CDEEC7-9774-E843-8DE4-EAACB88A92F3}" srcOrd="0" destOrd="0" parTransId="{AA9CEAD2-A890-A849-9E11-5CC12828D610}" sibTransId="{C05B3957-7D33-264C-A3F9-BD5006A053C3}"/>
    <dgm:cxn modelId="{636A13F1-A19A-5C41-B9EB-69EDD009FFCB}" srcId="{4D469EA1-1C67-0E42-8F04-E182C4681908}" destId="{1288954D-B5B1-FA46-B90B-7CD52E52A283}" srcOrd="3" destOrd="0" parTransId="{B4EDF84E-70EF-F247-9ADA-7726B9F03705}" sibTransId="{159B9E1B-505B-CE49-8097-D3BC4FA41388}"/>
    <dgm:cxn modelId="{F7B6E5FC-A35D-804B-95A7-2F20610AAA5D}" srcId="{4D469EA1-1C67-0E42-8F04-E182C4681908}" destId="{274F63C4-BFC4-C644-A11B-3A0A7EDC62C7}" srcOrd="1" destOrd="0" parTransId="{8ED3C65C-D8C5-274E-B7EF-3119791F4287}" sibTransId="{91A5D3D1-11FD-4442-8AD5-0EA8A4D3E3BB}"/>
    <dgm:cxn modelId="{ED32F5DA-F51D-C743-A353-CFA504EC80F0}" type="presParOf" srcId="{2288B65C-BBE4-A94E-9333-FCDB61B1C4D2}" destId="{015FBE1C-17F0-224F-A247-38D824BEC376}" srcOrd="0" destOrd="0" presId="urn:microsoft.com/office/officeart/2016/7/layout/ChevronBlockProcess"/>
    <dgm:cxn modelId="{0C6A7EBB-D8D7-4C4B-A877-F1B95414CA78}" type="presParOf" srcId="{015FBE1C-17F0-224F-A247-38D824BEC376}" destId="{B1538808-333C-6E47-8A54-154F6C9D6220}" srcOrd="0" destOrd="0" presId="urn:microsoft.com/office/officeart/2016/7/layout/ChevronBlockProcess"/>
    <dgm:cxn modelId="{653C3399-145D-AC48-8875-2844E1A61AC0}" type="presParOf" srcId="{015FBE1C-17F0-224F-A247-38D824BEC376}" destId="{BEF79443-F740-E740-8008-5A13F9C6BD54}" srcOrd="1" destOrd="0" presId="urn:microsoft.com/office/officeart/2016/7/layout/ChevronBlockProcess"/>
    <dgm:cxn modelId="{91C9CD14-D8F2-C748-A478-A15410D84673}" type="presParOf" srcId="{2288B65C-BBE4-A94E-9333-FCDB61B1C4D2}" destId="{1F48B4CD-47BC-1A4D-914B-B88C716E9933}" srcOrd="1" destOrd="0" presId="urn:microsoft.com/office/officeart/2016/7/layout/ChevronBlockProcess"/>
    <dgm:cxn modelId="{779C3653-7CE3-E24B-B084-2FE24C40B519}" type="presParOf" srcId="{2288B65C-BBE4-A94E-9333-FCDB61B1C4D2}" destId="{DCE1F898-DA8B-624D-9604-31053619C5C5}" srcOrd="2" destOrd="0" presId="urn:microsoft.com/office/officeart/2016/7/layout/ChevronBlockProcess"/>
    <dgm:cxn modelId="{C4F3FD4C-73D6-9D4A-BC62-5EC184A4D93D}" type="presParOf" srcId="{DCE1F898-DA8B-624D-9604-31053619C5C5}" destId="{56F2906D-576D-7649-A883-38A6E6FA8ADE}" srcOrd="0" destOrd="0" presId="urn:microsoft.com/office/officeart/2016/7/layout/ChevronBlockProcess"/>
    <dgm:cxn modelId="{3E382A59-7312-2448-99C6-4C0BD0F091E6}" type="presParOf" srcId="{DCE1F898-DA8B-624D-9604-31053619C5C5}" destId="{A71956B6-5EAE-EE47-891D-4EC0E052944D}" srcOrd="1" destOrd="0" presId="urn:microsoft.com/office/officeart/2016/7/layout/ChevronBlockProcess"/>
    <dgm:cxn modelId="{EB71CB86-4AA6-6A43-A39F-6010E7A87B70}" type="presParOf" srcId="{2288B65C-BBE4-A94E-9333-FCDB61B1C4D2}" destId="{0CF05D96-F24F-B941-AF40-A61924E2D340}" srcOrd="3" destOrd="0" presId="urn:microsoft.com/office/officeart/2016/7/layout/ChevronBlockProcess"/>
    <dgm:cxn modelId="{54B360BC-5FDB-D643-A742-5F63A3879845}" type="presParOf" srcId="{2288B65C-BBE4-A94E-9333-FCDB61B1C4D2}" destId="{3E8A098E-BE32-174E-A284-9215368E8818}" srcOrd="4" destOrd="0" presId="urn:microsoft.com/office/officeart/2016/7/layout/ChevronBlockProcess"/>
    <dgm:cxn modelId="{883AB696-2C1F-B746-ADAC-56BE3DCB8A28}" type="presParOf" srcId="{3E8A098E-BE32-174E-A284-9215368E8818}" destId="{ABE723A0-FDA2-D34C-BF79-CED6073350C3}" srcOrd="0" destOrd="0" presId="urn:microsoft.com/office/officeart/2016/7/layout/ChevronBlockProcess"/>
    <dgm:cxn modelId="{53274A45-B795-964B-BF45-68FB8992C162}" type="presParOf" srcId="{3E8A098E-BE32-174E-A284-9215368E8818}" destId="{03EDC8D7-3DFC-3B40-952A-556169BF4256}" srcOrd="1" destOrd="0" presId="urn:microsoft.com/office/officeart/2016/7/layout/ChevronBlockProcess"/>
    <dgm:cxn modelId="{C192BF14-31B4-904B-A56E-86C7CC97FE97}" type="presParOf" srcId="{2288B65C-BBE4-A94E-9333-FCDB61B1C4D2}" destId="{73D51764-3CED-6843-BD5F-B6875D7FA25A}" srcOrd="5" destOrd="0" presId="urn:microsoft.com/office/officeart/2016/7/layout/ChevronBlockProcess"/>
    <dgm:cxn modelId="{1571068C-F760-8A4E-BFFB-FEA19289615E}" type="presParOf" srcId="{2288B65C-BBE4-A94E-9333-FCDB61B1C4D2}" destId="{1BA82266-6596-1C44-B5BA-3917B7515634}" srcOrd="6" destOrd="0" presId="urn:microsoft.com/office/officeart/2016/7/layout/ChevronBlockProcess"/>
    <dgm:cxn modelId="{429CADE8-BC39-BA4B-BCE0-B80A4668956A}" type="presParOf" srcId="{1BA82266-6596-1C44-B5BA-3917B7515634}" destId="{508618FF-290F-E345-9AC4-4B519F5B36C0}" srcOrd="0" destOrd="0" presId="urn:microsoft.com/office/officeart/2016/7/layout/ChevronBlockProcess"/>
    <dgm:cxn modelId="{B370C6FC-6EB1-DA4F-B16F-A0DCB654D77E}" type="presParOf" srcId="{1BA82266-6596-1C44-B5BA-3917B7515634}" destId="{5D5D310C-E498-214B-BB6A-73EE7611511F}" srcOrd="1" destOrd="0" presId="urn:microsoft.com/office/officeart/2016/7/layout/ChevronBlockProcess"/>
    <dgm:cxn modelId="{3A5DA6DD-A6A3-FE41-AB65-759E72DA63A5}" type="presParOf" srcId="{2288B65C-BBE4-A94E-9333-FCDB61B1C4D2}" destId="{E6C8FB10-1DD2-934D-AA79-54ADFF62110B}" srcOrd="7" destOrd="0" presId="urn:microsoft.com/office/officeart/2016/7/layout/ChevronBlockProcess"/>
    <dgm:cxn modelId="{96B1E5F6-5CAD-4846-A90F-4FB7FFB4CF3B}" type="presParOf" srcId="{2288B65C-BBE4-A94E-9333-FCDB61B1C4D2}" destId="{5F18597C-A669-1342-B94D-DF95A4630693}" srcOrd="8" destOrd="0" presId="urn:microsoft.com/office/officeart/2016/7/layout/ChevronBlockProcess"/>
    <dgm:cxn modelId="{CAD3A5F7-B7B3-2143-9C9E-92B3BD31ABDD}" type="presParOf" srcId="{5F18597C-A669-1342-B94D-DF95A4630693}" destId="{251CA71B-1799-A749-9F29-E069F3C10349}" srcOrd="0" destOrd="0" presId="urn:microsoft.com/office/officeart/2016/7/layout/ChevronBlockProcess"/>
    <dgm:cxn modelId="{F0ED5CC1-2422-664D-9EE0-CEC0C7CDA2B9}" type="presParOf" srcId="{5F18597C-A669-1342-B94D-DF95A4630693}" destId="{E269D067-422A-ED44-801D-C2ED2C78E993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38808-333C-6E47-8A54-154F6C9D6220}">
      <dsp:nvSpPr>
        <dsp:cNvPr id="0" name=""/>
        <dsp:cNvSpPr/>
      </dsp:nvSpPr>
      <dsp:spPr>
        <a:xfrm>
          <a:off x="8879" y="361646"/>
          <a:ext cx="2141589" cy="642476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9328" tIns="79328" rIns="79328" bIns="7932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2800" b="1" i="0" kern="1200" dirty="0"/>
            <a:t>TALK</a:t>
          </a:r>
          <a:endParaRPr lang="es-PY" sz="2800" kern="1200" dirty="0"/>
        </a:p>
      </dsp:txBody>
      <dsp:txXfrm>
        <a:off x="201622" y="361646"/>
        <a:ext cx="1756103" cy="642476"/>
      </dsp:txXfrm>
    </dsp:sp>
    <dsp:sp modelId="{BEF79443-F740-E740-8008-5A13F9C6BD54}">
      <dsp:nvSpPr>
        <dsp:cNvPr id="0" name=""/>
        <dsp:cNvSpPr/>
      </dsp:nvSpPr>
      <dsp:spPr>
        <a:xfrm>
          <a:off x="8879" y="1004123"/>
          <a:ext cx="1948846" cy="298556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02" tIns="154002" rIns="154002" bIns="308004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800" b="0" i="0" kern="1200" dirty="0"/>
            <a:t> Hablar sobre la problemática ¿Cuál es el contexto? ¿Qué se requiere del problema? ¿Qué datos se ofrecen?</a:t>
          </a:r>
          <a:endParaRPr lang="es-PY" sz="1800" kern="1200" dirty="0"/>
        </a:p>
      </dsp:txBody>
      <dsp:txXfrm>
        <a:off x="8879" y="1004123"/>
        <a:ext cx="1948846" cy="2985567"/>
      </dsp:txXfrm>
    </dsp:sp>
    <dsp:sp modelId="{56F2906D-576D-7649-A883-38A6E6FA8ADE}">
      <dsp:nvSpPr>
        <dsp:cNvPr id="0" name=""/>
        <dsp:cNvSpPr/>
      </dsp:nvSpPr>
      <dsp:spPr>
        <a:xfrm>
          <a:off x="2097942" y="361646"/>
          <a:ext cx="2141589" cy="642476"/>
        </a:xfrm>
        <a:prstGeom prst="chevron">
          <a:avLst>
            <a:gd name="adj" fmla="val 30000"/>
          </a:avLst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9328" tIns="79328" rIns="79328" bIns="7932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2800" b="1" i="0" kern="1200" dirty="0"/>
            <a:t>HOW</a:t>
          </a:r>
          <a:endParaRPr lang="es-PY" sz="2800" kern="1200" dirty="0"/>
        </a:p>
      </dsp:txBody>
      <dsp:txXfrm>
        <a:off x="2290685" y="361646"/>
        <a:ext cx="1756103" cy="642476"/>
      </dsp:txXfrm>
    </dsp:sp>
    <dsp:sp modelId="{A71956B6-5EAE-EE47-891D-4EC0E052944D}">
      <dsp:nvSpPr>
        <dsp:cNvPr id="0" name=""/>
        <dsp:cNvSpPr/>
      </dsp:nvSpPr>
      <dsp:spPr>
        <a:xfrm>
          <a:off x="2097942" y="1004123"/>
          <a:ext cx="1948846" cy="2985567"/>
        </a:xfrm>
        <a:prstGeom prst="rect">
          <a:avLst/>
        </a:prstGeom>
        <a:solidFill>
          <a:schemeClr val="accent2">
            <a:tint val="40000"/>
            <a:alpha val="90000"/>
            <a:hueOff val="1683681"/>
            <a:satOff val="-15558"/>
            <a:lumOff val="-1754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683681"/>
              <a:satOff val="-15558"/>
              <a:lumOff val="-17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02" tIns="154002" rIns="154002" bIns="308004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800" b="0" i="0" kern="1200" dirty="0"/>
            <a:t>¿Como podemos encontrar una solución? Buscar ideas.</a:t>
          </a:r>
          <a:endParaRPr lang="es-PY" sz="1800" kern="1200" dirty="0"/>
        </a:p>
      </dsp:txBody>
      <dsp:txXfrm>
        <a:off x="2097942" y="1004123"/>
        <a:ext cx="1948846" cy="2985567"/>
      </dsp:txXfrm>
    </dsp:sp>
    <dsp:sp modelId="{ABE723A0-FDA2-D34C-BF79-CED6073350C3}">
      <dsp:nvSpPr>
        <dsp:cNvPr id="0" name=""/>
        <dsp:cNvSpPr/>
      </dsp:nvSpPr>
      <dsp:spPr>
        <a:xfrm>
          <a:off x="4187005" y="361646"/>
          <a:ext cx="2141589" cy="642476"/>
        </a:xfrm>
        <a:prstGeom prst="chevron">
          <a:avLst>
            <a:gd name="adj" fmla="val 30000"/>
          </a:avLst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6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9328" tIns="79328" rIns="79328" bIns="7932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2800" b="1" i="0" kern="1200" dirty="0"/>
            <a:t>IDENTIFY</a:t>
          </a:r>
          <a:endParaRPr lang="es-PY" sz="2800" kern="1200" dirty="0"/>
        </a:p>
      </dsp:txBody>
      <dsp:txXfrm>
        <a:off x="4379748" y="361646"/>
        <a:ext cx="1756103" cy="642476"/>
      </dsp:txXfrm>
    </dsp:sp>
    <dsp:sp modelId="{03EDC8D7-3DFC-3B40-952A-556169BF4256}">
      <dsp:nvSpPr>
        <dsp:cNvPr id="0" name=""/>
        <dsp:cNvSpPr/>
      </dsp:nvSpPr>
      <dsp:spPr>
        <a:xfrm>
          <a:off x="4187005" y="1004123"/>
          <a:ext cx="1948846" cy="2985567"/>
        </a:xfrm>
        <a:prstGeom prst="rect">
          <a:avLst/>
        </a:prstGeom>
        <a:solidFill>
          <a:schemeClr val="accent2">
            <a:tint val="40000"/>
            <a:alpha val="90000"/>
            <a:hueOff val="3367362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62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02" tIns="154002" rIns="154002" bIns="308004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800" b="0" i="0" kern="1200" dirty="0"/>
            <a:t>Identificar posibles soluciones y tratar de implementarlas. </a:t>
          </a:r>
          <a:endParaRPr lang="es-PY" sz="1800" kern="1200" dirty="0"/>
        </a:p>
      </dsp:txBody>
      <dsp:txXfrm>
        <a:off x="4187005" y="1004123"/>
        <a:ext cx="1948846" cy="2985567"/>
      </dsp:txXfrm>
    </dsp:sp>
    <dsp:sp modelId="{508618FF-290F-E345-9AC4-4B519F5B36C0}">
      <dsp:nvSpPr>
        <dsp:cNvPr id="0" name=""/>
        <dsp:cNvSpPr/>
      </dsp:nvSpPr>
      <dsp:spPr>
        <a:xfrm>
          <a:off x="6276068" y="361646"/>
          <a:ext cx="2141589" cy="642476"/>
        </a:xfrm>
        <a:prstGeom prst="chevron">
          <a:avLst>
            <a:gd name="adj" fmla="val 30000"/>
          </a:avLst>
        </a:prstGeom>
        <a:solidFill>
          <a:schemeClr val="accent2">
            <a:hueOff val="4832709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09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9328" tIns="79328" rIns="79328" bIns="7932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2800" b="1" i="0" kern="1200" dirty="0"/>
            <a:t>NOTE)</a:t>
          </a:r>
          <a:endParaRPr lang="es-PY" sz="2800" kern="1200" dirty="0"/>
        </a:p>
      </dsp:txBody>
      <dsp:txXfrm>
        <a:off x="6468811" y="361646"/>
        <a:ext cx="1756103" cy="642476"/>
      </dsp:txXfrm>
    </dsp:sp>
    <dsp:sp modelId="{5D5D310C-E498-214B-BB6A-73EE7611511F}">
      <dsp:nvSpPr>
        <dsp:cNvPr id="0" name=""/>
        <dsp:cNvSpPr/>
      </dsp:nvSpPr>
      <dsp:spPr>
        <a:xfrm>
          <a:off x="6276068" y="1004123"/>
          <a:ext cx="1948846" cy="2985567"/>
        </a:xfrm>
        <a:prstGeom prst="rect">
          <a:avLst/>
        </a:prstGeom>
        <a:solidFill>
          <a:schemeClr val="accent2">
            <a:tint val="40000"/>
            <a:alpha val="90000"/>
            <a:hueOff val="5051043"/>
            <a:satOff val="-46674"/>
            <a:lumOff val="-526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051043"/>
              <a:satOff val="-46674"/>
              <a:lumOff val="-5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02" tIns="154002" rIns="154002" bIns="308004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800" b="0" i="0" kern="1200" dirty="0"/>
            <a:t>Tomar Nota sobre cómo está funcionando tu estrategia. ¿Necesitas hacer ajustes? ¿Modificar tu enfoque? </a:t>
          </a:r>
          <a:endParaRPr lang="es-PY" sz="1800" kern="1200" dirty="0"/>
        </a:p>
      </dsp:txBody>
      <dsp:txXfrm>
        <a:off x="6276068" y="1004123"/>
        <a:ext cx="1948846" cy="2985567"/>
      </dsp:txXfrm>
    </dsp:sp>
    <dsp:sp modelId="{251CA71B-1799-A749-9F29-E069F3C10349}">
      <dsp:nvSpPr>
        <dsp:cNvPr id="0" name=""/>
        <dsp:cNvSpPr/>
      </dsp:nvSpPr>
      <dsp:spPr>
        <a:xfrm>
          <a:off x="8365131" y="361646"/>
          <a:ext cx="2141589" cy="642476"/>
        </a:xfrm>
        <a:prstGeom prst="chevron">
          <a:avLst>
            <a:gd name="adj" fmla="val 30000"/>
          </a:avLst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9328" tIns="79328" rIns="79328" bIns="7932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2800" b="1" i="0" kern="1200" dirty="0"/>
            <a:t>KEEP</a:t>
          </a:r>
          <a:endParaRPr lang="es-PY" sz="2800" kern="1200" dirty="0"/>
        </a:p>
      </dsp:txBody>
      <dsp:txXfrm>
        <a:off x="8557874" y="361646"/>
        <a:ext cx="1756103" cy="642476"/>
      </dsp:txXfrm>
    </dsp:sp>
    <dsp:sp modelId="{E269D067-422A-ED44-801D-C2ED2C78E993}">
      <dsp:nvSpPr>
        <dsp:cNvPr id="0" name=""/>
        <dsp:cNvSpPr/>
      </dsp:nvSpPr>
      <dsp:spPr>
        <a:xfrm>
          <a:off x="8365131" y="1004123"/>
          <a:ext cx="1948846" cy="2985567"/>
        </a:xfrm>
        <a:prstGeom prst="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02" tIns="154002" rIns="154002" bIns="308004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800" b="0" i="0" kern="1200" dirty="0"/>
            <a:t>Continuar analizando el problema. ¿Realmente estás resolviendo el problema o te has perdido en los detalles de la solución?</a:t>
          </a:r>
          <a:endParaRPr lang="es-PY" sz="1800" kern="1200" dirty="0"/>
        </a:p>
      </dsp:txBody>
      <dsp:txXfrm>
        <a:off x="8365131" y="1004123"/>
        <a:ext cx="1948846" cy="2985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3F4DA-F2CB-D64C-B8FB-DD5EA3D5F5AB}" type="datetimeFigureOut">
              <a:rPr lang="es-PY" smtClean="0"/>
              <a:t>29/7/24</a:t>
            </a:fld>
            <a:endParaRPr lang="es-PY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Y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11EF8-F222-CB42-A1DF-08258016253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520039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1EF8-F222-CB42-A1DF-08258016253B}" type="slidenum">
              <a:rPr lang="es-PY" smtClean="0"/>
              <a:t>3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022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4F52F-4570-F052-8F5F-67BD8A098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CE713A-420A-3ED4-4406-FA6CF0D46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00CC04-BFD8-EDE5-7BC0-CE9E2E19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3290-90FF-0446-8418-0F1631A397B7}" type="datetimeFigureOut">
              <a:rPr lang="es-PY" smtClean="0"/>
              <a:t>29/7/24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A01401-F0EC-CEF5-4196-8608BD6D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81CCEC-ECF8-4DE2-31C4-C2F34C141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CC30-F2DB-D045-8545-A9797A388B6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85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9D288-B50B-2E5F-E135-E09507E8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2D957C-F833-6CEB-4127-442E903D8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F3FDA8-C2B7-91D6-FFD0-F93D7498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3290-90FF-0446-8418-0F1631A397B7}" type="datetimeFigureOut">
              <a:rPr lang="es-PY" smtClean="0"/>
              <a:t>29/7/24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127A07-CC66-E64F-2BAC-8980B933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DAB044-6ACA-E485-75C4-661733E8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CC30-F2DB-D045-8545-A9797A388B6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2186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641002-9E84-79FA-9648-FA80E715F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43F907-73C1-1FAF-9EF9-7C4312E3A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0AF166-C3A9-2368-7EC3-D256A696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3290-90FF-0446-8418-0F1631A397B7}" type="datetimeFigureOut">
              <a:rPr lang="es-PY" smtClean="0"/>
              <a:t>29/7/24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B1B7B9-7AD8-4A23-75A2-0A908B8A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C9188F-93C7-87A4-9F98-E25C14D8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CC30-F2DB-D045-8545-A9797A388B6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72387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8498E-CCE7-15E5-43E9-1DE15672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0801A5-1195-99CB-5EFC-FD0FFDD84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596479-4D2B-2F28-3C18-41FE4656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3290-90FF-0446-8418-0F1631A397B7}" type="datetimeFigureOut">
              <a:rPr lang="es-PY" smtClean="0"/>
              <a:t>29/7/24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275C68-C3F2-9AB0-1E46-676D27E2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815C5-4B34-76AA-8FCD-670725A5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CC30-F2DB-D045-8545-A9797A388B6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4774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B4680-80B6-AA50-F8C1-409D7263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AE66AF-8432-7104-D666-A28E14180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8A4519-C1A0-0D5D-20DC-9240E6207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3290-90FF-0446-8418-0F1631A397B7}" type="datetimeFigureOut">
              <a:rPr lang="es-PY" smtClean="0"/>
              <a:t>29/7/24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76369B-C4C9-5C97-847F-F74E1D41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8A7E30-6FD7-68AD-73AC-EADA4457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CC30-F2DB-D045-8545-A9797A388B6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95721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F5198-6B6C-5417-A8A4-B06DEC80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4943B7-A1F4-F8AA-80BF-CCC8CA6AD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0CEE88-4BC5-87F5-5BA8-AAF1BCF14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64EEFD-AB21-773A-071E-3AA7D04F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3290-90FF-0446-8418-0F1631A397B7}" type="datetimeFigureOut">
              <a:rPr lang="es-PY" smtClean="0"/>
              <a:t>29/7/24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AFCC19-5E27-1719-BAA5-8189C094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F4C156-671B-F507-52CE-7122FC60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CC30-F2DB-D045-8545-A9797A388B6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65146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0680F-0261-6C79-DD64-AAEB30F8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F05F01-5EEB-CB16-A6A8-6845FFB9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E1F113-9FCC-821E-7AFE-C8C0153A9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8C1EF8-15F0-E5FE-5379-3BD43A0D1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BDBECD2-F8E3-16DB-DD92-B0141272F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2DC0AF-A894-83E0-E51F-2023672C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3290-90FF-0446-8418-0F1631A397B7}" type="datetimeFigureOut">
              <a:rPr lang="es-PY" smtClean="0"/>
              <a:t>29/7/24</a:t>
            </a:fld>
            <a:endParaRPr lang="es-P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D147BD-5D8D-7E84-A55E-C2AFE4C6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8B6B95-D9E6-B318-B287-947D7AB93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CC30-F2DB-D045-8545-A9797A388B6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1165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9AAAE-1B9E-69B8-0810-EE0B7117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30EC28-D580-9035-F3AC-E6B2A4D6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3290-90FF-0446-8418-0F1631A397B7}" type="datetimeFigureOut">
              <a:rPr lang="es-PY" smtClean="0"/>
              <a:t>29/7/24</a:t>
            </a:fld>
            <a:endParaRPr lang="es-P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4971A2-BF57-FFC1-13C3-B755DE0D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A29D7-2E5D-17A4-F77A-6F8B9C4F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CC30-F2DB-D045-8545-A9797A388B6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7934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02C59A-6024-8B19-9C7A-4BD06A1B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3290-90FF-0446-8418-0F1631A397B7}" type="datetimeFigureOut">
              <a:rPr lang="es-PY" smtClean="0"/>
              <a:t>29/7/24</a:t>
            </a:fld>
            <a:endParaRPr lang="es-P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823DC6-8EF9-E405-1AD5-703A21EC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B6327C-F0A2-A560-C4A2-C1A8ACDF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CC30-F2DB-D045-8545-A9797A388B6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64922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D8515-E1A9-6625-AB89-73FE135F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017179-5555-F538-8B67-A6B332742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E1A214-8A11-035C-A0E4-BDD568E42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45B0A8-B40E-4956-0BCE-4875C56C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3290-90FF-0446-8418-0F1631A397B7}" type="datetimeFigureOut">
              <a:rPr lang="es-PY" smtClean="0"/>
              <a:t>29/7/24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04077A-52D7-0431-8E69-F29E7C36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635BF8-217A-9AAB-BCAF-77C95984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CC30-F2DB-D045-8545-A9797A388B6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23489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7A9C4-1140-E763-CEC5-5F55C75A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7AFA0E-A440-C024-5806-96158050B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A857AA-54A8-2C4D-AEAC-D16ED205B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68C45D-DAE1-91B9-B278-E2CBC4FE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3290-90FF-0446-8418-0F1631A397B7}" type="datetimeFigureOut">
              <a:rPr lang="es-PY" smtClean="0"/>
              <a:t>29/7/24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147690-8256-F165-0266-2DB8265A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80F23F-C5AF-6E4D-DFE8-B0C3A27E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CC30-F2DB-D045-8545-A9797A388B6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21379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3A1CB6-D714-16C1-FC68-AACCD086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11A9A1-67D1-EA84-3B48-EBC236976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E4610B-F540-7BA4-1B0B-E1B3AD704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573290-90FF-0446-8418-0F1631A397B7}" type="datetimeFigureOut">
              <a:rPr lang="es-PY" smtClean="0"/>
              <a:t>29/7/24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B9448E-E0B8-0F62-89D7-F9A184560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C77F07-7D9B-DADB-656C-CAA63217E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38CC30-F2DB-D045-8545-A9797A388B6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12121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as trabajando en ideas">
            <a:extLst>
              <a:ext uri="{FF2B5EF4-FFF2-40B4-BE49-F238E27FC236}">
                <a16:creationId xmlns:a16="http://schemas.microsoft.com/office/drawing/2014/main" id="{EEDEFD32-F61F-D843-4176-E8388F6F0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7338" b="678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C1B1F7-568C-6C60-CED4-E2E64F897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es-PY" sz="4000" b="0" i="0">
                <a:solidFill>
                  <a:srgbClr val="FFFFFF"/>
                </a:solidFill>
                <a:effectLst/>
                <a:latin typeface="-apple-system"/>
              </a:rPr>
              <a:t>Cómo resolver problemas</a:t>
            </a:r>
            <a:endParaRPr lang="es-PY" sz="400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2D00DC-1DBE-C215-3870-673103D72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3441"/>
            <a:ext cx="6295332" cy="1588514"/>
          </a:xfrm>
        </p:spPr>
        <p:txBody>
          <a:bodyPr anchor="b">
            <a:normAutofit/>
          </a:bodyPr>
          <a:lstStyle/>
          <a:p>
            <a:pPr algn="l"/>
            <a:endParaRPr lang="es-PY" sz="18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88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7C9A07-37A9-06E3-608D-63F20B94DB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FC399F-2C6A-8189-6801-BC9C2385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s-PY" dirty="0">
              <a:solidFill>
                <a:srgbClr val="FFFFFF"/>
              </a:solidFill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33D8626-3DDE-81D3-B1CE-35BFD5C57B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0586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9072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ca base">
            <a:extLst>
              <a:ext uri="{FF2B5EF4-FFF2-40B4-BE49-F238E27FC236}">
                <a16:creationId xmlns:a16="http://schemas.microsoft.com/office/drawing/2014/main" id="{5B247E87-B3B3-C532-6E70-B7226810ED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2AEA2C-E780-8994-7792-4A99592C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Y">
                <a:solidFill>
                  <a:srgbClr val="FFFFFF"/>
                </a:solidFill>
                <a:latin typeface="-apple-system"/>
              </a:rPr>
              <a:t>L</a:t>
            </a:r>
            <a:r>
              <a:rPr lang="es-PY" b="0" i="0">
                <a:solidFill>
                  <a:srgbClr val="FFFFFF"/>
                </a:solidFill>
                <a:effectLst/>
                <a:latin typeface="-apple-system"/>
              </a:rPr>
              <a:t>a tecnología es una herramienta para resolver problemas</a:t>
            </a:r>
            <a:endParaRPr lang="es-PY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5D9CF8-4B7F-A7D7-EAF8-39F657CF4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s-PY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42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101</Words>
  <Application>Microsoft Macintosh PowerPoint</Application>
  <PresentationFormat>Panorámica</PresentationFormat>
  <Paragraphs>13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-apple-system</vt:lpstr>
      <vt:lpstr>Aptos</vt:lpstr>
      <vt:lpstr>Aptos Display</vt:lpstr>
      <vt:lpstr>Arial</vt:lpstr>
      <vt:lpstr>Tema de Office</vt:lpstr>
      <vt:lpstr>Cómo resolver problemas</vt:lpstr>
      <vt:lpstr>Presentación de PowerPoint</vt:lpstr>
      <vt:lpstr>La tecnología es una herramienta para resolver problemas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Cómo resolver problemas</dc:title>
  <dc:creator>Hans Harder</dc:creator>
  <cp:lastModifiedBy>Hans Harder</cp:lastModifiedBy>
  <cp:revision>1</cp:revision>
  <dcterms:created xsi:type="dcterms:W3CDTF">2024-07-30T00:59:17Z</dcterms:created>
  <dcterms:modified xsi:type="dcterms:W3CDTF">2024-07-30T01:30:40Z</dcterms:modified>
</cp:coreProperties>
</file>