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7FC4-C11D-4F25-A4DC-27CD19A4485E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23ACAE9C-7405-4108-94FE-814429088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22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7FC4-C11D-4F25-A4DC-27CD19A4485E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AE9C-7405-4108-94FE-814429088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29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7FC4-C11D-4F25-A4DC-27CD19A4485E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AE9C-7405-4108-94FE-814429088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7FC4-C11D-4F25-A4DC-27CD19A4485E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AE9C-7405-4108-94FE-814429088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38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7FC4-C11D-4F25-A4DC-27CD19A4485E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AE9C-7405-4108-94FE-814429088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05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7FC4-C11D-4F25-A4DC-27CD19A4485E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AE9C-7405-4108-94FE-814429088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70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7FC4-C11D-4F25-A4DC-27CD19A4485E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AE9C-7405-4108-94FE-814429088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88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7FC4-C11D-4F25-A4DC-27CD19A4485E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AE9C-7405-4108-94FE-814429088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47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7FC4-C11D-4F25-A4DC-27CD19A4485E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AE9C-7405-4108-94FE-814429088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34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7FC4-C11D-4F25-A4DC-27CD19A4485E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AE9C-7405-4108-94FE-814429088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56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80F7FC4-C11D-4F25-A4DC-27CD19A4485E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AE9C-7405-4108-94FE-814429088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05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F7FC4-C11D-4F25-A4DC-27CD19A4485E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3ACAE9C-7405-4108-94FE-814429088B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504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文件习题课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57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41594" y="570257"/>
            <a:ext cx="445506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现有一个文本文件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sales.txt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如右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Arial" panose="020B0604020202020204" pitchFamily="34" charset="0"/>
              </a:rPr>
              <a:t>其中存储了一些同学在食堂的消费信息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dirty="0"/>
              <a:t>编写程序实现如下功能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显示其中合计有多少条记录；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显示其中合计涉及多少人；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统计出每人的消费，并从高到低排序。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输出排序结果到</a:t>
            </a:r>
            <a:r>
              <a:rPr lang="en-US" altLang="zh-CN" dirty="0" smtClean="0"/>
              <a:t>res.txt</a:t>
            </a:r>
            <a:r>
              <a:rPr lang="zh-CN" altLang="en-US" dirty="0" smtClean="0"/>
              <a:t>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要求每人信息一行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学号和金额之间用逗号分开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每人的金额小数点后面保留两位</a:t>
            </a:r>
            <a:endParaRPr lang="en-US" altLang="zh-CN" dirty="0" smtClean="0"/>
          </a:p>
          <a:p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67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941" y="522676"/>
            <a:ext cx="4548703" cy="492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8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473826"/>
            <a:ext cx="5630865" cy="4992520"/>
          </a:xfrm>
        </p:spPr>
        <p:txBody>
          <a:bodyPr/>
          <a:lstStyle/>
          <a:p>
            <a:r>
              <a:rPr lang="zh-CN" altLang="en-US" dirty="0" smtClean="0"/>
              <a:t>现在另外有一个文件存储了学号和姓名信息</a:t>
            </a:r>
            <a:endParaRPr lang="en-US" altLang="zh-CN" dirty="0" smtClean="0"/>
          </a:p>
          <a:p>
            <a:r>
              <a:rPr lang="zh-CN" altLang="en-US" dirty="0" smtClean="0"/>
              <a:t>将刚才第四步的输出学号替换为姓名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141" y="1164734"/>
            <a:ext cx="33813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5073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TM10001114[[fn=库]]</Template>
  <TotalTime>196</TotalTime>
  <Words>84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Rockwell</vt:lpstr>
      <vt:lpstr>Gallery</vt:lpstr>
      <vt:lpstr>文件习题课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习题课</dc:title>
  <dc:creator>xxzhu</dc:creator>
  <cp:lastModifiedBy>xxzhu</cp:lastModifiedBy>
  <cp:revision>46</cp:revision>
  <dcterms:created xsi:type="dcterms:W3CDTF">2016-11-01T05:41:41Z</dcterms:created>
  <dcterms:modified xsi:type="dcterms:W3CDTF">2016-12-15T13:06:07Z</dcterms:modified>
</cp:coreProperties>
</file>