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90A"/>
    <a:srgbClr val="D8291B"/>
    <a:srgbClr val="D8114A"/>
    <a:srgbClr val="ED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6220" autoAdjust="0"/>
  </p:normalViewPr>
  <p:slideViewPr>
    <p:cSldViewPr showGuides="1">
      <p:cViewPr>
        <p:scale>
          <a:sx n="73" d="100"/>
          <a:sy n="73" d="100"/>
        </p:scale>
        <p:origin x="15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9855-67DD-499C-8452-982BD998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C6DC6-9849-4FC4-9261-E617428F3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6057-7577-44E5-BB5D-ECDD39E1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3C06-0118-458A-A21D-1513B54E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2FCB-C0A3-4A28-A0CB-001BAE7B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98B65-A8D7-4F99-BB18-A087CE882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81FE7-0BD2-442E-B5C1-9521C7233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6CF68-26D3-4F28-A450-732051B0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9996-5DA0-4115-872B-231E6D28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EEDE-A7E5-467A-8DC1-E875707E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4F7E-D3EE-4820-A3AD-ED3B625C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4213-3B95-472D-8785-BE59015C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294BB-560D-413B-9D7A-3598EAE7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350E-44F0-4025-9EB2-2D4F2BDA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69078-1C98-4DDD-8D87-7B41D5B1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6C2B-F82F-462A-99E3-CE7D9352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B284C-B949-459C-9DA6-77C3B837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A660E-686F-40E7-A651-8AAC2D860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BB39A-7312-4F84-8CA0-C0FC4E838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FA6DE-E54E-4523-9A80-B1AD0BBC0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65E7B-A410-4214-B1AC-7B3A46F9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E3857-B780-468D-934E-A75921E7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34A56-869A-4922-8B3A-1247CAC2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0514-EABD-44DD-9FEE-FD3B6993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9CFA-7BE8-4E2D-A2D2-69DFDF67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5BA20-5216-49BC-A672-DBE07E4F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6E611-CB59-47AA-B2BD-1C42BF09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B9AB8-1888-4A05-98BB-75EDB059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2696-3ED7-48D6-A149-7A51503D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 userDrawn="1"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 userDrawn="1"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 userDrawn="1"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 userDrawn="1"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EA6C8-F244-4B40-B724-3251DE256FAA}"/>
              </a:ext>
            </a:extLst>
          </p:cNvPr>
          <p:cNvSpPr/>
          <p:nvPr userDrawn="1"/>
        </p:nvSpPr>
        <p:spPr>
          <a:xfrm>
            <a:off x="2273793" y="3200400"/>
            <a:ext cx="7644415" cy="2097303"/>
          </a:xfrm>
          <a:prstGeom prst="rect">
            <a:avLst/>
          </a:prstGeom>
          <a:blipFill dpi="0" rotWithShape="1">
            <a:blip r:embed="rId13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559" r="-1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C689BE-E95A-4E8E-B5F5-CFF3B0D1C27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96800" y="0"/>
            <a:ext cx="1727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ACC43-7FB1-499E-9845-2AD20B0A4511}"/>
              </a:ext>
            </a:extLst>
          </p:cNvPr>
          <p:cNvCxnSpPr>
            <a:cxnSpLocks/>
          </p:cNvCxnSpPr>
          <p:nvPr/>
        </p:nvCxnSpPr>
        <p:spPr>
          <a:xfrm>
            <a:off x="685800" y="-1447800"/>
            <a:ext cx="27749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2DFC21-5DA5-4CB8-A183-F34FCA4E1EF2}"/>
              </a:ext>
            </a:extLst>
          </p:cNvPr>
          <p:cNvCxnSpPr>
            <a:cxnSpLocks/>
          </p:cNvCxnSpPr>
          <p:nvPr/>
        </p:nvCxnSpPr>
        <p:spPr>
          <a:xfrm>
            <a:off x="8492403" y="-1752600"/>
            <a:ext cx="28196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EE28E3-C3AA-40FD-90A5-4F999D8E4118}"/>
              </a:ext>
            </a:extLst>
          </p:cNvPr>
          <p:cNvCxnSpPr/>
          <p:nvPr/>
        </p:nvCxnSpPr>
        <p:spPr>
          <a:xfrm>
            <a:off x="8085220" y="-228600"/>
            <a:ext cx="21091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6B50BB7-6A71-4896-A944-FADBC72D289D}"/>
              </a:ext>
            </a:extLst>
          </p:cNvPr>
          <p:cNvGrpSpPr/>
          <p:nvPr/>
        </p:nvGrpSpPr>
        <p:grpSpPr>
          <a:xfrm>
            <a:off x="778554" y="4019550"/>
            <a:ext cx="3056499" cy="875525"/>
            <a:chOff x="766225" y="2342800"/>
            <a:chExt cx="3056499" cy="87552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B0AE61-683F-47DD-AB22-28BA652AA63A}"/>
                </a:ext>
              </a:extLst>
            </p:cNvPr>
            <p:cNvSpPr/>
            <p:nvPr/>
          </p:nvSpPr>
          <p:spPr>
            <a:xfrm>
              <a:off x="766225" y="2342800"/>
              <a:ext cx="3056499" cy="875525"/>
            </a:xfrm>
            <a:prstGeom prst="rect">
              <a:avLst/>
            </a:prstGeom>
            <a:solidFill>
              <a:srgbClr val="D71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7074B4B-1122-4B6D-96C9-1F2F91D91217}"/>
                </a:ext>
              </a:extLst>
            </p:cNvPr>
            <p:cNvSpPr/>
            <p:nvPr/>
          </p:nvSpPr>
          <p:spPr>
            <a:xfrm>
              <a:off x="965356" y="2616312"/>
              <a:ext cx="2658237" cy="328500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8C2FEA-065E-4362-9863-ED414257D8ED}"/>
              </a:ext>
            </a:extLst>
          </p:cNvPr>
          <p:cNvGrpSpPr/>
          <p:nvPr/>
        </p:nvGrpSpPr>
        <p:grpSpPr>
          <a:xfrm>
            <a:off x="4601278" y="4019550"/>
            <a:ext cx="3035300" cy="882242"/>
            <a:chOff x="4601278" y="4019550"/>
            <a:chExt cx="3035300" cy="88224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E37B6C-972B-4510-8366-AC5EE6BF46B4}"/>
                </a:ext>
              </a:extLst>
            </p:cNvPr>
            <p:cNvSpPr/>
            <p:nvPr/>
          </p:nvSpPr>
          <p:spPr>
            <a:xfrm>
              <a:off x="4601278" y="4019550"/>
              <a:ext cx="3035300" cy="882242"/>
            </a:xfrm>
            <a:prstGeom prst="rect">
              <a:avLst/>
            </a:prstGeom>
            <a:solidFill>
              <a:srgbClr val="D71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84F8FBA-CCC4-4AE4-901E-8E0A72C142A9}"/>
                </a:ext>
              </a:extLst>
            </p:cNvPr>
            <p:cNvSpPr/>
            <p:nvPr/>
          </p:nvSpPr>
          <p:spPr>
            <a:xfrm>
              <a:off x="4980332" y="4319965"/>
              <a:ext cx="2277192" cy="281412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ame 39">
              <a:extLst>
                <a:ext uri="{FF2B5EF4-FFF2-40B4-BE49-F238E27FC236}">
                  <a16:creationId xmlns:a16="http://schemas.microsoft.com/office/drawing/2014/main" id="{0CEEEBF9-EB6E-4BF1-8DF5-428F5B551BC1}"/>
                </a:ext>
              </a:extLst>
            </p:cNvPr>
            <p:cNvSpPr/>
            <p:nvPr/>
          </p:nvSpPr>
          <p:spPr>
            <a:xfrm>
              <a:off x="4707245" y="4106456"/>
              <a:ext cx="2823367" cy="708430"/>
            </a:xfrm>
            <a:prstGeom prst="frame">
              <a:avLst>
                <a:gd name="adj1" fmla="val 44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64F144-9740-4C5A-8AD3-164E64A26C1F}"/>
              </a:ext>
            </a:extLst>
          </p:cNvPr>
          <p:cNvGrpSpPr/>
          <p:nvPr/>
        </p:nvGrpSpPr>
        <p:grpSpPr>
          <a:xfrm>
            <a:off x="8402803" y="4019550"/>
            <a:ext cx="3035300" cy="882242"/>
            <a:chOff x="8394700" y="2245573"/>
            <a:chExt cx="3035300" cy="88224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7490FF3-E21E-42D7-90E4-80C40BA02591}"/>
                </a:ext>
              </a:extLst>
            </p:cNvPr>
            <p:cNvSpPr/>
            <p:nvPr/>
          </p:nvSpPr>
          <p:spPr>
            <a:xfrm>
              <a:off x="8394700" y="2245573"/>
              <a:ext cx="3035300" cy="882242"/>
            </a:xfrm>
            <a:prstGeom prst="rect">
              <a:avLst/>
            </a:prstGeom>
            <a:solidFill>
              <a:srgbClr val="D71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4D02482-A69C-4A73-A4F8-A52E331FA436}"/>
                </a:ext>
              </a:extLst>
            </p:cNvPr>
            <p:cNvSpPr/>
            <p:nvPr/>
          </p:nvSpPr>
          <p:spPr>
            <a:xfrm>
              <a:off x="8773754" y="2545988"/>
              <a:ext cx="2277192" cy="281412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L-Shape 46">
              <a:extLst>
                <a:ext uri="{FF2B5EF4-FFF2-40B4-BE49-F238E27FC236}">
                  <a16:creationId xmlns:a16="http://schemas.microsoft.com/office/drawing/2014/main" id="{E58D1B62-CDCD-445E-9F13-19BE7150E5D5}"/>
                </a:ext>
              </a:extLst>
            </p:cNvPr>
            <p:cNvSpPr/>
            <p:nvPr/>
          </p:nvSpPr>
          <p:spPr>
            <a:xfrm rot="5400000">
              <a:off x="8524917" y="2362104"/>
              <a:ext cx="158206" cy="158206"/>
            </a:xfrm>
            <a:prstGeom prst="corner">
              <a:avLst>
                <a:gd name="adj1" fmla="val 33444"/>
                <a:gd name="adj2" fmla="val 289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-Shape 48">
              <a:extLst>
                <a:ext uri="{FF2B5EF4-FFF2-40B4-BE49-F238E27FC236}">
                  <a16:creationId xmlns:a16="http://schemas.microsoft.com/office/drawing/2014/main" id="{C07BA35F-4247-473D-9588-47D569C132E4}"/>
                </a:ext>
              </a:extLst>
            </p:cNvPr>
            <p:cNvSpPr/>
            <p:nvPr/>
          </p:nvSpPr>
          <p:spPr>
            <a:xfrm rot="16200000">
              <a:off x="11174913" y="2863850"/>
              <a:ext cx="158206" cy="158206"/>
            </a:xfrm>
            <a:prstGeom prst="corner">
              <a:avLst>
                <a:gd name="adj1" fmla="val 33444"/>
                <a:gd name="adj2" fmla="val 289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4BD82-FE35-4D22-81D6-6E2030B94F2E}"/>
              </a:ext>
            </a:extLst>
          </p:cNvPr>
          <p:cNvGrpSpPr/>
          <p:nvPr/>
        </p:nvGrpSpPr>
        <p:grpSpPr>
          <a:xfrm>
            <a:off x="774329" y="2648300"/>
            <a:ext cx="3042636" cy="768351"/>
            <a:chOff x="774329" y="2305400"/>
            <a:chExt cx="3042636" cy="76835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9A22399-C060-48FC-B0A5-3AAF3CDA2033}"/>
                </a:ext>
              </a:extLst>
            </p:cNvPr>
            <p:cNvSpPr/>
            <p:nvPr/>
          </p:nvSpPr>
          <p:spPr>
            <a:xfrm>
              <a:off x="774329" y="2501574"/>
              <a:ext cx="3042636" cy="376003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F094F98-2D09-4622-AD07-FC0DC2F33C82}"/>
                </a:ext>
              </a:extLst>
            </p:cNvPr>
            <p:cNvCxnSpPr>
              <a:cxnSpLocks/>
            </p:cNvCxnSpPr>
            <p:nvPr/>
          </p:nvCxnSpPr>
          <p:spPr>
            <a:xfrm>
              <a:off x="774329" y="3073751"/>
              <a:ext cx="3031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1F070F-002C-44A9-9BAA-FA94449190EE}"/>
                </a:ext>
              </a:extLst>
            </p:cNvPr>
            <p:cNvCxnSpPr>
              <a:cxnSpLocks/>
            </p:cNvCxnSpPr>
            <p:nvPr/>
          </p:nvCxnSpPr>
          <p:spPr>
            <a:xfrm>
              <a:off x="774329" y="2305400"/>
              <a:ext cx="3031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C96A6A-85B8-4AE0-AB5D-EF0BF72A9280}"/>
              </a:ext>
            </a:extLst>
          </p:cNvPr>
          <p:cNvGrpSpPr/>
          <p:nvPr/>
        </p:nvGrpSpPr>
        <p:grpSpPr>
          <a:xfrm>
            <a:off x="4553486" y="2648300"/>
            <a:ext cx="3350419" cy="768351"/>
            <a:chOff x="4553486" y="2305400"/>
            <a:chExt cx="3350419" cy="7683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3B872E-7942-4576-A17B-B0C36EBA1CF2}"/>
                </a:ext>
              </a:extLst>
            </p:cNvPr>
            <p:cNvSpPr/>
            <p:nvPr/>
          </p:nvSpPr>
          <p:spPr>
            <a:xfrm>
              <a:off x="4588257" y="2331972"/>
              <a:ext cx="3314220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300" i="1">
                  <a:solidFill>
                    <a:srgbClr val="000000"/>
                  </a:solidFill>
                  <a:latin typeface="#9Slide03 SVNJustice League" panose="02000500000000000000" pitchFamily="2" charset="0"/>
                </a:rPr>
                <a:t>inuititive conviction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ECAE5B7-DFB2-4542-8DB2-D80A472CEEA5}"/>
                </a:ext>
              </a:extLst>
            </p:cNvPr>
            <p:cNvCxnSpPr>
              <a:cxnSpLocks/>
            </p:cNvCxnSpPr>
            <p:nvPr/>
          </p:nvCxnSpPr>
          <p:spPr>
            <a:xfrm>
              <a:off x="4553486" y="3073751"/>
              <a:ext cx="30694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610061-8EEF-4556-976E-9B3823024EBF}"/>
                </a:ext>
              </a:extLst>
            </p:cNvPr>
            <p:cNvCxnSpPr>
              <a:cxnSpLocks/>
            </p:cNvCxnSpPr>
            <p:nvPr/>
          </p:nvCxnSpPr>
          <p:spPr>
            <a:xfrm>
              <a:off x="4797326" y="2305400"/>
              <a:ext cx="31065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898709F-5544-4D2C-AA5E-D7A0083F2AA9}"/>
              </a:ext>
            </a:extLst>
          </p:cNvPr>
          <p:cNvGrpSpPr/>
          <p:nvPr/>
        </p:nvGrpSpPr>
        <p:grpSpPr>
          <a:xfrm>
            <a:off x="8399092" y="2648300"/>
            <a:ext cx="3036093" cy="738014"/>
            <a:chOff x="8386763" y="914400"/>
            <a:chExt cx="3036093" cy="73801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64167BE-EA17-4F6E-B2DA-0A386AB8E478}"/>
                </a:ext>
              </a:extLst>
            </p:cNvPr>
            <p:cNvSpPr/>
            <p:nvPr/>
          </p:nvSpPr>
          <p:spPr>
            <a:xfrm>
              <a:off x="8390474" y="1606695"/>
              <a:ext cx="3032382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D50EFC2-3564-4EFE-81C1-7F89A0E23916}"/>
                </a:ext>
              </a:extLst>
            </p:cNvPr>
            <p:cNvCxnSpPr>
              <a:cxnSpLocks/>
            </p:cNvCxnSpPr>
            <p:nvPr/>
          </p:nvCxnSpPr>
          <p:spPr>
            <a:xfrm>
              <a:off x="8386763" y="984409"/>
              <a:ext cx="303609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3E77976-FD3B-4A26-A132-4406C4CCAE78}"/>
                </a:ext>
              </a:extLst>
            </p:cNvPr>
            <p:cNvSpPr/>
            <p:nvPr/>
          </p:nvSpPr>
          <p:spPr>
            <a:xfrm>
              <a:off x="8390474" y="914400"/>
              <a:ext cx="3032382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D09C6ED-F9E7-435E-9D4D-4DF29B4A5FC7}"/>
                </a:ext>
              </a:extLst>
            </p:cNvPr>
            <p:cNvCxnSpPr>
              <a:cxnSpLocks/>
            </p:cNvCxnSpPr>
            <p:nvPr/>
          </p:nvCxnSpPr>
          <p:spPr>
            <a:xfrm>
              <a:off x="8389938" y="1578134"/>
              <a:ext cx="30329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BA9933D-E4B2-4353-B690-BD3B9BFD2CCE}"/>
                </a:ext>
              </a:extLst>
            </p:cNvPr>
            <p:cNvSpPr/>
            <p:nvPr/>
          </p:nvSpPr>
          <p:spPr>
            <a:xfrm>
              <a:off x="8399462" y="1094699"/>
              <a:ext cx="3021989" cy="373451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257B7D8-C57A-43CC-9D88-E401E29294F2}"/>
              </a:ext>
            </a:extLst>
          </p:cNvPr>
          <p:cNvGrpSpPr/>
          <p:nvPr/>
        </p:nvGrpSpPr>
        <p:grpSpPr>
          <a:xfrm>
            <a:off x="753897" y="5485641"/>
            <a:ext cx="3033450" cy="700418"/>
            <a:chOff x="4590799" y="3888756"/>
            <a:chExt cx="3033450" cy="700418"/>
          </a:xfrm>
        </p:grpSpPr>
        <p:sp>
          <p:nvSpPr>
            <p:cNvPr id="92" name="Right Triangle 91">
              <a:extLst>
                <a:ext uri="{FF2B5EF4-FFF2-40B4-BE49-F238E27FC236}">
                  <a16:creationId xmlns:a16="http://schemas.microsoft.com/office/drawing/2014/main" id="{BD7EBC39-058C-4C9F-A6E4-F19F8B1A1501}"/>
                </a:ext>
              </a:extLst>
            </p:cNvPr>
            <p:cNvSpPr/>
            <p:nvPr/>
          </p:nvSpPr>
          <p:spPr>
            <a:xfrm>
              <a:off x="4590799" y="4462147"/>
              <a:ext cx="126322" cy="127027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AA3EF8D-394E-4CBF-84A4-4DA967C3703A}"/>
                </a:ext>
              </a:extLst>
            </p:cNvPr>
            <p:cNvSpPr/>
            <p:nvPr/>
          </p:nvSpPr>
          <p:spPr>
            <a:xfrm>
              <a:off x="4840295" y="4084271"/>
              <a:ext cx="2511592" cy="310378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ight Triangle 96">
              <a:extLst>
                <a:ext uri="{FF2B5EF4-FFF2-40B4-BE49-F238E27FC236}">
                  <a16:creationId xmlns:a16="http://schemas.microsoft.com/office/drawing/2014/main" id="{ADEAD80B-4B2F-45AA-9102-86831B00AE05}"/>
                </a:ext>
              </a:extLst>
            </p:cNvPr>
            <p:cNvSpPr/>
            <p:nvPr/>
          </p:nvSpPr>
          <p:spPr>
            <a:xfrm flipH="1" flipV="1">
              <a:off x="7496233" y="3888756"/>
              <a:ext cx="128016" cy="128016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CCF5FC1-CA21-4335-BB7D-1677F4F56263}"/>
              </a:ext>
            </a:extLst>
          </p:cNvPr>
          <p:cNvGrpSpPr/>
          <p:nvPr/>
        </p:nvGrpSpPr>
        <p:grpSpPr>
          <a:xfrm>
            <a:off x="4583540" y="5545314"/>
            <a:ext cx="3069780" cy="581072"/>
            <a:chOff x="761991" y="3881426"/>
            <a:chExt cx="3069780" cy="581072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54DA192-97D9-488E-A93F-A68E8C633CB8}"/>
                </a:ext>
              </a:extLst>
            </p:cNvPr>
            <p:cNvSpPr/>
            <p:nvPr/>
          </p:nvSpPr>
          <p:spPr>
            <a:xfrm>
              <a:off x="1118442" y="4026865"/>
              <a:ext cx="2348219" cy="290189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67A5AF6-5806-4A63-85CB-C404CF677A73}"/>
                </a:ext>
              </a:extLst>
            </p:cNvPr>
            <p:cNvSpPr/>
            <p:nvPr/>
          </p:nvSpPr>
          <p:spPr>
            <a:xfrm>
              <a:off x="3668928" y="3881426"/>
              <a:ext cx="162843" cy="5810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30EB6F6-2826-4024-8AD7-0E7CE070CB7F}"/>
                </a:ext>
              </a:extLst>
            </p:cNvPr>
            <p:cNvSpPr/>
            <p:nvPr/>
          </p:nvSpPr>
          <p:spPr>
            <a:xfrm>
              <a:off x="3529515" y="3948098"/>
              <a:ext cx="79082" cy="4477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8370A30-00B3-4DBA-BBE8-C94C4ADE8A5C}"/>
                </a:ext>
              </a:extLst>
            </p:cNvPr>
            <p:cNvSpPr/>
            <p:nvPr/>
          </p:nvSpPr>
          <p:spPr>
            <a:xfrm>
              <a:off x="3430638" y="4026693"/>
              <a:ext cx="36576" cy="28813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816EB4B-DE51-4596-B21E-DA2B6FDCD659}"/>
                </a:ext>
              </a:extLst>
            </p:cNvPr>
            <p:cNvSpPr/>
            <p:nvPr/>
          </p:nvSpPr>
          <p:spPr>
            <a:xfrm flipH="1">
              <a:off x="761991" y="3881426"/>
              <a:ext cx="162843" cy="5810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B52C319-1C98-4E8A-AD2A-59DA39E5E899}"/>
                </a:ext>
              </a:extLst>
            </p:cNvPr>
            <p:cNvSpPr/>
            <p:nvPr/>
          </p:nvSpPr>
          <p:spPr>
            <a:xfrm flipH="1">
              <a:off x="985165" y="3948098"/>
              <a:ext cx="79083" cy="4477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1FE0B0D-E03E-4C8C-B977-02BD740AAC2A}"/>
                </a:ext>
              </a:extLst>
            </p:cNvPr>
            <p:cNvSpPr/>
            <p:nvPr/>
          </p:nvSpPr>
          <p:spPr>
            <a:xfrm flipH="1">
              <a:off x="1117431" y="4024314"/>
              <a:ext cx="45719" cy="2927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4629FDB-FC88-4B40-9C4C-BDD4E984178D}"/>
              </a:ext>
            </a:extLst>
          </p:cNvPr>
          <p:cNvGrpSpPr/>
          <p:nvPr/>
        </p:nvGrpSpPr>
        <p:grpSpPr>
          <a:xfrm>
            <a:off x="8388815" y="5487941"/>
            <a:ext cx="3044965" cy="701783"/>
            <a:chOff x="8068505" y="3887391"/>
            <a:chExt cx="3044965" cy="7017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96B85C6-7E8D-4EA6-8F9C-8A9643FAA4EF}"/>
                </a:ext>
              </a:extLst>
            </p:cNvPr>
            <p:cNvGrpSpPr/>
            <p:nvPr/>
          </p:nvGrpSpPr>
          <p:grpSpPr>
            <a:xfrm>
              <a:off x="8068505" y="3887391"/>
              <a:ext cx="255975" cy="263695"/>
              <a:chOff x="8380809" y="3887391"/>
              <a:chExt cx="520096" cy="535781"/>
            </a:xfrm>
          </p:grpSpPr>
          <p:sp>
            <p:nvSpPr>
              <p:cNvPr id="127" name="Right Triangle 126">
                <a:extLst>
                  <a:ext uri="{FF2B5EF4-FFF2-40B4-BE49-F238E27FC236}">
                    <a16:creationId xmlns:a16="http://schemas.microsoft.com/office/drawing/2014/main" id="{6F181FA6-0BF2-421B-ADD1-561AFABEA4AA}"/>
                  </a:ext>
                </a:extLst>
              </p:cNvPr>
              <p:cNvSpPr/>
              <p:nvPr/>
            </p:nvSpPr>
            <p:spPr>
              <a:xfrm rot="5400000">
                <a:off x="8387898" y="3887621"/>
                <a:ext cx="406766" cy="409036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0313393-6118-4B6A-9CF8-6B5D9507B8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80809" y="3887391"/>
                <a:ext cx="520096" cy="53578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9BC75F4-0EE1-49A4-A83E-B4A799D71299}"/>
                </a:ext>
              </a:extLst>
            </p:cNvPr>
            <p:cNvGrpSpPr/>
            <p:nvPr/>
          </p:nvGrpSpPr>
          <p:grpSpPr>
            <a:xfrm rot="10800000">
              <a:off x="10857495" y="4325478"/>
              <a:ext cx="255975" cy="263695"/>
              <a:chOff x="8380809" y="3887391"/>
              <a:chExt cx="520096" cy="535781"/>
            </a:xfrm>
          </p:grpSpPr>
          <p:sp>
            <p:nvSpPr>
              <p:cNvPr id="143" name="Right Triangle 142">
                <a:extLst>
                  <a:ext uri="{FF2B5EF4-FFF2-40B4-BE49-F238E27FC236}">
                    <a16:creationId xmlns:a16="http://schemas.microsoft.com/office/drawing/2014/main" id="{3778E758-AC29-4E1F-9B7A-1183D8E601A0}"/>
                  </a:ext>
                </a:extLst>
              </p:cNvPr>
              <p:cNvSpPr/>
              <p:nvPr/>
            </p:nvSpPr>
            <p:spPr>
              <a:xfrm rot="5400000">
                <a:off x="8387898" y="3887621"/>
                <a:ext cx="406766" cy="409036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C1675596-6071-4606-8627-44546C06B4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80809" y="3887391"/>
                <a:ext cx="520096" cy="53578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86EF35-0600-43F9-A86A-EC0457DA39F4}"/>
                </a:ext>
              </a:extLst>
            </p:cNvPr>
            <p:cNvCxnSpPr>
              <a:cxnSpLocks/>
            </p:cNvCxnSpPr>
            <p:nvPr/>
          </p:nvCxnSpPr>
          <p:spPr>
            <a:xfrm>
              <a:off x="8073506" y="4589174"/>
              <a:ext cx="2657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16886DD-970A-44C1-8B0F-DC8D210B3F3F}"/>
                </a:ext>
              </a:extLst>
            </p:cNvPr>
            <p:cNvCxnSpPr>
              <a:cxnSpLocks/>
            </p:cNvCxnSpPr>
            <p:nvPr/>
          </p:nvCxnSpPr>
          <p:spPr>
            <a:xfrm>
              <a:off x="8452779" y="3888062"/>
              <a:ext cx="25996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6788E84-B5C7-4EF1-A742-994010844F50}"/>
              </a:ext>
            </a:extLst>
          </p:cNvPr>
          <p:cNvSpPr/>
          <p:nvPr/>
        </p:nvSpPr>
        <p:spPr>
          <a:xfrm>
            <a:off x="8781724" y="5697995"/>
            <a:ext cx="2279322" cy="281674"/>
          </a:xfrm>
          <a:custGeom>
            <a:avLst/>
            <a:gdLst/>
            <a:ahLst/>
            <a:cxnLst/>
            <a:rect l="l" t="t" r="r" b="b"/>
            <a:pathLst>
              <a:path w="3454003" h="426839">
                <a:moveTo>
                  <a:pt x="3145035" y="59234"/>
                </a:moveTo>
                <a:cubicBezTo>
                  <a:pt x="3140074" y="59234"/>
                  <a:pt x="3137594" y="61516"/>
                  <a:pt x="3137594" y="66080"/>
                </a:cubicBezTo>
                <a:lnTo>
                  <a:pt x="3137594" y="363438"/>
                </a:lnTo>
                <a:cubicBezTo>
                  <a:pt x="3137594" y="365026"/>
                  <a:pt x="3138289" y="366564"/>
                  <a:pt x="3139677" y="368052"/>
                </a:cubicBezTo>
                <a:cubicBezTo>
                  <a:pt x="3141067" y="369540"/>
                  <a:pt x="3142853" y="370284"/>
                  <a:pt x="3145035" y="370284"/>
                </a:cubicBezTo>
                <a:lnTo>
                  <a:pt x="3182838" y="370284"/>
                </a:lnTo>
                <a:cubicBezTo>
                  <a:pt x="3184822" y="370284"/>
                  <a:pt x="3186409" y="369540"/>
                  <a:pt x="3187600" y="368052"/>
                </a:cubicBezTo>
                <a:cubicBezTo>
                  <a:pt x="3188791" y="366564"/>
                  <a:pt x="3189386" y="365026"/>
                  <a:pt x="3189386" y="363438"/>
                </a:cubicBezTo>
                <a:lnTo>
                  <a:pt x="3189386" y="66080"/>
                </a:lnTo>
                <a:cubicBezTo>
                  <a:pt x="3189386" y="61516"/>
                  <a:pt x="3187203" y="59234"/>
                  <a:pt x="3182838" y="59234"/>
                </a:cubicBezTo>
                <a:close/>
                <a:moveTo>
                  <a:pt x="1954411" y="59234"/>
                </a:moveTo>
                <a:cubicBezTo>
                  <a:pt x="1949450" y="59234"/>
                  <a:pt x="1946969" y="61516"/>
                  <a:pt x="1946969" y="66080"/>
                </a:cubicBezTo>
                <a:lnTo>
                  <a:pt x="1946969" y="363438"/>
                </a:lnTo>
                <a:cubicBezTo>
                  <a:pt x="1946969" y="365026"/>
                  <a:pt x="1947664" y="366564"/>
                  <a:pt x="1949053" y="368052"/>
                </a:cubicBezTo>
                <a:cubicBezTo>
                  <a:pt x="1950442" y="369540"/>
                  <a:pt x="1952228" y="370284"/>
                  <a:pt x="1954411" y="370284"/>
                </a:cubicBezTo>
                <a:lnTo>
                  <a:pt x="1992213" y="370284"/>
                </a:lnTo>
                <a:cubicBezTo>
                  <a:pt x="1994197" y="370284"/>
                  <a:pt x="1995785" y="369540"/>
                  <a:pt x="1996975" y="368052"/>
                </a:cubicBezTo>
                <a:cubicBezTo>
                  <a:pt x="1998166" y="366564"/>
                  <a:pt x="1998761" y="365026"/>
                  <a:pt x="1998761" y="363438"/>
                </a:cubicBezTo>
                <a:lnTo>
                  <a:pt x="1998761" y="66080"/>
                </a:lnTo>
                <a:cubicBezTo>
                  <a:pt x="1998761" y="61516"/>
                  <a:pt x="1996579" y="59234"/>
                  <a:pt x="1992213" y="59234"/>
                </a:cubicBezTo>
                <a:close/>
                <a:moveTo>
                  <a:pt x="3281064" y="0"/>
                </a:moveTo>
                <a:lnTo>
                  <a:pt x="3335238" y="0"/>
                </a:lnTo>
                <a:cubicBezTo>
                  <a:pt x="3336825" y="0"/>
                  <a:pt x="3338413" y="1488"/>
                  <a:pt x="3340000" y="4465"/>
                </a:cubicBezTo>
                <a:lnTo>
                  <a:pt x="3395067" y="155079"/>
                </a:lnTo>
                <a:cubicBezTo>
                  <a:pt x="3395861" y="156666"/>
                  <a:pt x="3396654" y="157361"/>
                  <a:pt x="3397448" y="157163"/>
                </a:cubicBezTo>
                <a:cubicBezTo>
                  <a:pt x="3398242" y="156964"/>
                  <a:pt x="3398639" y="156071"/>
                  <a:pt x="3398639" y="154484"/>
                </a:cubicBezTo>
                <a:lnTo>
                  <a:pt x="3397448" y="4465"/>
                </a:lnTo>
                <a:cubicBezTo>
                  <a:pt x="3397448" y="1488"/>
                  <a:pt x="3398837" y="0"/>
                  <a:pt x="3401615" y="0"/>
                </a:cubicBezTo>
                <a:lnTo>
                  <a:pt x="3450431" y="0"/>
                </a:lnTo>
                <a:cubicBezTo>
                  <a:pt x="3452812" y="0"/>
                  <a:pt x="3454003" y="1488"/>
                  <a:pt x="3454003" y="4465"/>
                </a:cubicBezTo>
                <a:lnTo>
                  <a:pt x="3454003" y="422672"/>
                </a:lnTo>
                <a:cubicBezTo>
                  <a:pt x="3454003" y="425450"/>
                  <a:pt x="3452812" y="426839"/>
                  <a:pt x="3450431" y="426839"/>
                </a:cubicBezTo>
                <a:lnTo>
                  <a:pt x="3402806" y="426839"/>
                </a:lnTo>
                <a:cubicBezTo>
                  <a:pt x="3400028" y="426839"/>
                  <a:pt x="3398639" y="425450"/>
                  <a:pt x="3398639" y="422672"/>
                </a:cubicBezTo>
                <a:lnTo>
                  <a:pt x="3398043" y="309860"/>
                </a:lnTo>
                <a:cubicBezTo>
                  <a:pt x="3398043" y="306288"/>
                  <a:pt x="3397448" y="302816"/>
                  <a:pt x="3396257" y="299442"/>
                </a:cubicBezTo>
                <a:lnTo>
                  <a:pt x="3334643" y="133052"/>
                </a:lnTo>
                <a:cubicBezTo>
                  <a:pt x="3333849" y="131465"/>
                  <a:pt x="3333005" y="130671"/>
                  <a:pt x="3332112" y="130671"/>
                </a:cubicBezTo>
                <a:cubicBezTo>
                  <a:pt x="3331219" y="130671"/>
                  <a:pt x="3330773" y="131663"/>
                  <a:pt x="3330773" y="133648"/>
                </a:cubicBezTo>
                <a:lnTo>
                  <a:pt x="3333452" y="422672"/>
                </a:lnTo>
                <a:cubicBezTo>
                  <a:pt x="3333452" y="425450"/>
                  <a:pt x="3332162" y="426839"/>
                  <a:pt x="3329582" y="426839"/>
                </a:cubicBezTo>
                <a:lnTo>
                  <a:pt x="3281064" y="426839"/>
                </a:lnTo>
                <a:cubicBezTo>
                  <a:pt x="3278088" y="426839"/>
                  <a:pt x="3276599" y="425450"/>
                  <a:pt x="3276599" y="422672"/>
                </a:cubicBezTo>
                <a:lnTo>
                  <a:pt x="3276599" y="4465"/>
                </a:lnTo>
                <a:cubicBezTo>
                  <a:pt x="3276599" y="1488"/>
                  <a:pt x="3278088" y="0"/>
                  <a:pt x="3281064" y="0"/>
                </a:cubicBezTo>
                <a:close/>
                <a:moveTo>
                  <a:pt x="3112591" y="0"/>
                </a:moveTo>
                <a:lnTo>
                  <a:pt x="3213794" y="0"/>
                </a:lnTo>
                <a:cubicBezTo>
                  <a:pt x="3223914" y="0"/>
                  <a:pt x="3232546" y="3572"/>
                  <a:pt x="3239690" y="10716"/>
                </a:cubicBezTo>
                <a:cubicBezTo>
                  <a:pt x="3246834" y="17859"/>
                  <a:pt x="3250406" y="26491"/>
                  <a:pt x="3250406" y="36612"/>
                </a:cubicBezTo>
                <a:lnTo>
                  <a:pt x="3250406" y="390227"/>
                </a:lnTo>
                <a:cubicBezTo>
                  <a:pt x="3250406" y="400348"/>
                  <a:pt x="3246834" y="408980"/>
                  <a:pt x="3239690" y="416123"/>
                </a:cubicBezTo>
                <a:cubicBezTo>
                  <a:pt x="3232546" y="423267"/>
                  <a:pt x="3223914" y="426839"/>
                  <a:pt x="3213794" y="426839"/>
                </a:cubicBezTo>
                <a:lnTo>
                  <a:pt x="3112591" y="426839"/>
                </a:lnTo>
                <a:cubicBezTo>
                  <a:pt x="3102272" y="426839"/>
                  <a:pt x="3093739" y="423267"/>
                  <a:pt x="3086993" y="416123"/>
                </a:cubicBezTo>
                <a:cubicBezTo>
                  <a:pt x="3080047" y="408781"/>
                  <a:pt x="3076575" y="400149"/>
                  <a:pt x="3076575" y="390227"/>
                </a:cubicBezTo>
                <a:lnTo>
                  <a:pt x="3076575" y="36612"/>
                </a:lnTo>
                <a:cubicBezTo>
                  <a:pt x="3076575" y="26690"/>
                  <a:pt x="3080047" y="18058"/>
                  <a:pt x="3086993" y="10716"/>
                </a:cubicBezTo>
                <a:cubicBezTo>
                  <a:pt x="3093739" y="3572"/>
                  <a:pt x="3102272" y="0"/>
                  <a:pt x="3112591" y="0"/>
                </a:cubicBezTo>
                <a:close/>
                <a:moveTo>
                  <a:pt x="2985789" y="0"/>
                </a:moveTo>
                <a:lnTo>
                  <a:pt x="3038772" y="0"/>
                </a:lnTo>
                <a:cubicBezTo>
                  <a:pt x="3041153" y="0"/>
                  <a:pt x="3042344" y="1488"/>
                  <a:pt x="3042344" y="4465"/>
                </a:cubicBezTo>
                <a:lnTo>
                  <a:pt x="3042344" y="422672"/>
                </a:lnTo>
                <a:cubicBezTo>
                  <a:pt x="3042344" y="425450"/>
                  <a:pt x="3041153" y="426839"/>
                  <a:pt x="3038772" y="426839"/>
                </a:cubicBezTo>
                <a:lnTo>
                  <a:pt x="2985789" y="426839"/>
                </a:lnTo>
                <a:cubicBezTo>
                  <a:pt x="2982813" y="426839"/>
                  <a:pt x="2981325" y="425450"/>
                  <a:pt x="2981325" y="422672"/>
                </a:cubicBezTo>
                <a:lnTo>
                  <a:pt x="2981325" y="4465"/>
                </a:lnTo>
                <a:cubicBezTo>
                  <a:pt x="2981325" y="1488"/>
                  <a:pt x="2982813" y="0"/>
                  <a:pt x="2985789" y="0"/>
                </a:cubicBezTo>
                <a:close/>
                <a:moveTo>
                  <a:pt x="2776537" y="0"/>
                </a:moveTo>
                <a:lnTo>
                  <a:pt x="2952749" y="0"/>
                </a:lnTo>
                <a:cubicBezTo>
                  <a:pt x="2955131" y="0"/>
                  <a:pt x="2956321" y="1488"/>
                  <a:pt x="2956321" y="4465"/>
                </a:cubicBezTo>
                <a:lnTo>
                  <a:pt x="2956321" y="55662"/>
                </a:lnTo>
                <a:cubicBezTo>
                  <a:pt x="2956321" y="58043"/>
                  <a:pt x="2955131" y="59234"/>
                  <a:pt x="2952749" y="59234"/>
                </a:cubicBezTo>
                <a:lnTo>
                  <a:pt x="2898874" y="59234"/>
                </a:lnTo>
                <a:cubicBezTo>
                  <a:pt x="2896096" y="59234"/>
                  <a:pt x="2894707" y="60424"/>
                  <a:pt x="2894707" y="62805"/>
                </a:cubicBezTo>
                <a:lnTo>
                  <a:pt x="2894707" y="422672"/>
                </a:lnTo>
                <a:cubicBezTo>
                  <a:pt x="2894707" y="425450"/>
                  <a:pt x="2893516" y="426839"/>
                  <a:pt x="2891135" y="426839"/>
                </a:cubicBezTo>
                <a:lnTo>
                  <a:pt x="2837557" y="426839"/>
                </a:lnTo>
                <a:cubicBezTo>
                  <a:pt x="2834977" y="426839"/>
                  <a:pt x="2833687" y="425450"/>
                  <a:pt x="2833687" y="422672"/>
                </a:cubicBezTo>
                <a:lnTo>
                  <a:pt x="2833687" y="62805"/>
                </a:lnTo>
                <a:cubicBezTo>
                  <a:pt x="2833687" y="60424"/>
                  <a:pt x="2832298" y="59234"/>
                  <a:pt x="2829520" y="59234"/>
                </a:cubicBezTo>
                <a:lnTo>
                  <a:pt x="2776537" y="59234"/>
                </a:lnTo>
                <a:cubicBezTo>
                  <a:pt x="2773561" y="59234"/>
                  <a:pt x="2772072" y="58043"/>
                  <a:pt x="2772072" y="55662"/>
                </a:cubicBezTo>
                <a:lnTo>
                  <a:pt x="2772072" y="4465"/>
                </a:lnTo>
                <a:cubicBezTo>
                  <a:pt x="2772072" y="1488"/>
                  <a:pt x="2773561" y="0"/>
                  <a:pt x="2776537" y="0"/>
                </a:cubicBezTo>
                <a:close/>
                <a:moveTo>
                  <a:pt x="2626816" y="0"/>
                </a:moveTo>
                <a:lnTo>
                  <a:pt x="2718792" y="0"/>
                </a:lnTo>
                <a:cubicBezTo>
                  <a:pt x="2728912" y="0"/>
                  <a:pt x="2737544" y="3572"/>
                  <a:pt x="2744688" y="10716"/>
                </a:cubicBezTo>
                <a:cubicBezTo>
                  <a:pt x="2751832" y="17859"/>
                  <a:pt x="2755404" y="26491"/>
                  <a:pt x="2755404" y="36612"/>
                </a:cubicBezTo>
                <a:lnTo>
                  <a:pt x="2755404" y="118467"/>
                </a:lnTo>
                <a:cubicBezTo>
                  <a:pt x="2755404" y="121444"/>
                  <a:pt x="2754213" y="123627"/>
                  <a:pt x="2751832" y="125016"/>
                </a:cubicBezTo>
                <a:lnTo>
                  <a:pt x="2702421" y="161627"/>
                </a:lnTo>
                <a:cubicBezTo>
                  <a:pt x="2701627" y="162421"/>
                  <a:pt x="2700635" y="162520"/>
                  <a:pt x="2699444" y="161925"/>
                </a:cubicBezTo>
                <a:cubicBezTo>
                  <a:pt x="2698254" y="161330"/>
                  <a:pt x="2697658" y="160437"/>
                  <a:pt x="2697658" y="159246"/>
                </a:cubicBezTo>
                <a:lnTo>
                  <a:pt x="2697658" y="66080"/>
                </a:lnTo>
                <a:cubicBezTo>
                  <a:pt x="2697658" y="61516"/>
                  <a:pt x="2695376" y="59234"/>
                  <a:pt x="2690812" y="59234"/>
                </a:cubicBezTo>
                <a:lnTo>
                  <a:pt x="2659261" y="59234"/>
                </a:lnTo>
                <a:cubicBezTo>
                  <a:pt x="2654299" y="59234"/>
                  <a:pt x="2651819" y="61516"/>
                  <a:pt x="2651819" y="66080"/>
                </a:cubicBezTo>
                <a:lnTo>
                  <a:pt x="2651819" y="363438"/>
                </a:lnTo>
                <a:cubicBezTo>
                  <a:pt x="2651819" y="365026"/>
                  <a:pt x="2652514" y="366564"/>
                  <a:pt x="2653903" y="368052"/>
                </a:cubicBezTo>
                <a:cubicBezTo>
                  <a:pt x="2655292" y="369540"/>
                  <a:pt x="2657078" y="370284"/>
                  <a:pt x="2659261" y="370284"/>
                </a:cubicBezTo>
                <a:lnTo>
                  <a:pt x="2690812" y="370284"/>
                </a:lnTo>
                <a:cubicBezTo>
                  <a:pt x="2692797" y="370284"/>
                  <a:pt x="2694434" y="369540"/>
                  <a:pt x="2695723" y="368052"/>
                </a:cubicBezTo>
                <a:cubicBezTo>
                  <a:pt x="2697013" y="366564"/>
                  <a:pt x="2697658" y="365026"/>
                  <a:pt x="2697658" y="363438"/>
                </a:cubicBezTo>
                <a:lnTo>
                  <a:pt x="2697658" y="254198"/>
                </a:lnTo>
                <a:cubicBezTo>
                  <a:pt x="2697658" y="253008"/>
                  <a:pt x="2698254" y="252115"/>
                  <a:pt x="2699444" y="251520"/>
                </a:cubicBezTo>
                <a:cubicBezTo>
                  <a:pt x="2700635" y="250924"/>
                  <a:pt x="2701627" y="251023"/>
                  <a:pt x="2702421" y="251817"/>
                </a:cubicBezTo>
                <a:lnTo>
                  <a:pt x="2751832" y="288429"/>
                </a:lnTo>
                <a:cubicBezTo>
                  <a:pt x="2754213" y="290016"/>
                  <a:pt x="2755404" y="292100"/>
                  <a:pt x="2755404" y="294680"/>
                </a:cubicBezTo>
                <a:lnTo>
                  <a:pt x="2755404" y="390227"/>
                </a:lnTo>
                <a:cubicBezTo>
                  <a:pt x="2755404" y="400348"/>
                  <a:pt x="2751832" y="408980"/>
                  <a:pt x="2744688" y="416123"/>
                </a:cubicBezTo>
                <a:cubicBezTo>
                  <a:pt x="2737544" y="423267"/>
                  <a:pt x="2728912" y="426839"/>
                  <a:pt x="2718792" y="426839"/>
                </a:cubicBezTo>
                <a:lnTo>
                  <a:pt x="2626816" y="426839"/>
                </a:lnTo>
                <a:cubicBezTo>
                  <a:pt x="2616497" y="426839"/>
                  <a:pt x="2607965" y="423267"/>
                  <a:pt x="2601218" y="416123"/>
                </a:cubicBezTo>
                <a:cubicBezTo>
                  <a:pt x="2594272" y="408781"/>
                  <a:pt x="2590800" y="400149"/>
                  <a:pt x="2590800" y="390227"/>
                </a:cubicBezTo>
                <a:lnTo>
                  <a:pt x="2590800" y="36612"/>
                </a:lnTo>
                <a:cubicBezTo>
                  <a:pt x="2590800" y="26690"/>
                  <a:pt x="2594272" y="18058"/>
                  <a:pt x="2601218" y="10716"/>
                </a:cubicBezTo>
                <a:cubicBezTo>
                  <a:pt x="2607965" y="3572"/>
                  <a:pt x="2616497" y="0"/>
                  <a:pt x="2626816" y="0"/>
                </a:cubicBezTo>
                <a:close/>
                <a:moveTo>
                  <a:pt x="2500014" y="0"/>
                </a:moveTo>
                <a:lnTo>
                  <a:pt x="2552997" y="0"/>
                </a:lnTo>
                <a:cubicBezTo>
                  <a:pt x="2555379" y="0"/>
                  <a:pt x="2556569" y="1488"/>
                  <a:pt x="2556569" y="4465"/>
                </a:cubicBezTo>
                <a:lnTo>
                  <a:pt x="2556569" y="422672"/>
                </a:lnTo>
                <a:cubicBezTo>
                  <a:pt x="2556569" y="425450"/>
                  <a:pt x="2555379" y="426839"/>
                  <a:pt x="2552997" y="426839"/>
                </a:cubicBezTo>
                <a:lnTo>
                  <a:pt x="2500014" y="426839"/>
                </a:lnTo>
                <a:cubicBezTo>
                  <a:pt x="2497038" y="426839"/>
                  <a:pt x="2495550" y="425450"/>
                  <a:pt x="2495550" y="422672"/>
                </a:cubicBezTo>
                <a:lnTo>
                  <a:pt x="2495550" y="4465"/>
                </a:lnTo>
                <a:cubicBezTo>
                  <a:pt x="2495550" y="1488"/>
                  <a:pt x="2497038" y="0"/>
                  <a:pt x="2500014" y="0"/>
                </a:cubicBezTo>
                <a:close/>
                <a:moveTo>
                  <a:pt x="2290167" y="0"/>
                </a:moveTo>
                <a:lnTo>
                  <a:pt x="2341959" y="0"/>
                </a:lnTo>
                <a:cubicBezTo>
                  <a:pt x="2344737" y="0"/>
                  <a:pt x="2346126" y="1488"/>
                  <a:pt x="2346126" y="4465"/>
                </a:cubicBezTo>
                <a:lnTo>
                  <a:pt x="2383333" y="340221"/>
                </a:lnTo>
                <a:lnTo>
                  <a:pt x="2420540" y="4465"/>
                </a:lnTo>
                <a:cubicBezTo>
                  <a:pt x="2420540" y="1488"/>
                  <a:pt x="2421929" y="0"/>
                  <a:pt x="2424707" y="0"/>
                </a:cubicBezTo>
                <a:lnTo>
                  <a:pt x="2474714" y="0"/>
                </a:lnTo>
                <a:cubicBezTo>
                  <a:pt x="2477293" y="0"/>
                  <a:pt x="2478583" y="1488"/>
                  <a:pt x="2478583" y="4465"/>
                </a:cubicBezTo>
                <a:lnTo>
                  <a:pt x="2427982" y="422672"/>
                </a:lnTo>
                <a:cubicBezTo>
                  <a:pt x="2427982" y="425450"/>
                  <a:pt x="2426692" y="426839"/>
                  <a:pt x="2424112" y="426839"/>
                </a:cubicBezTo>
                <a:lnTo>
                  <a:pt x="2340768" y="426839"/>
                </a:lnTo>
                <a:cubicBezTo>
                  <a:pt x="2338189" y="426839"/>
                  <a:pt x="2336899" y="425450"/>
                  <a:pt x="2336899" y="422672"/>
                </a:cubicBezTo>
                <a:lnTo>
                  <a:pt x="2286297" y="4465"/>
                </a:lnTo>
                <a:cubicBezTo>
                  <a:pt x="2286297" y="1488"/>
                  <a:pt x="2287587" y="0"/>
                  <a:pt x="2290167" y="0"/>
                </a:cubicBezTo>
                <a:close/>
                <a:moveTo>
                  <a:pt x="2090439" y="0"/>
                </a:moveTo>
                <a:lnTo>
                  <a:pt x="2144613" y="0"/>
                </a:lnTo>
                <a:cubicBezTo>
                  <a:pt x="2146200" y="0"/>
                  <a:pt x="2147788" y="1488"/>
                  <a:pt x="2149375" y="4465"/>
                </a:cubicBezTo>
                <a:lnTo>
                  <a:pt x="2204442" y="155079"/>
                </a:lnTo>
                <a:cubicBezTo>
                  <a:pt x="2205235" y="156666"/>
                  <a:pt x="2206029" y="157361"/>
                  <a:pt x="2206823" y="157163"/>
                </a:cubicBezTo>
                <a:cubicBezTo>
                  <a:pt x="2207617" y="156964"/>
                  <a:pt x="2208014" y="156071"/>
                  <a:pt x="2208014" y="154484"/>
                </a:cubicBezTo>
                <a:lnTo>
                  <a:pt x="2206823" y="4465"/>
                </a:lnTo>
                <a:cubicBezTo>
                  <a:pt x="2206823" y="1488"/>
                  <a:pt x="2208212" y="0"/>
                  <a:pt x="2210990" y="0"/>
                </a:cubicBezTo>
                <a:lnTo>
                  <a:pt x="2259806" y="0"/>
                </a:lnTo>
                <a:cubicBezTo>
                  <a:pt x="2262187" y="0"/>
                  <a:pt x="2263378" y="1488"/>
                  <a:pt x="2263378" y="4465"/>
                </a:cubicBezTo>
                <a:lnTo>
                  <a:pt x="2263378" y="422672"/>
                </a:lnTo>
                <a:cubicBezTo>
                  <a:pt x="2263378" y="425450"/>
                  <a:pt x="2262187" y="426839"/>
                  <a:pt x="2259806" y="426839"/>
                </a:cubicBezTo>
                <a:lnTo>
                  <a:pt x="2212181" y="426839"/>
                </a:lnTo>
                <a:cubicBezTo>
                  <a:pt x="2209403" y="426839"/>
                  <a:pt x="2208014" y="425450"/>
                  <a:pt x="2208014" y="422672"/>
                </a:cubicBezTo>
                <a:lnTo>
                  <a:pt x="2207418" y="309860"/>
                </a:lnTo>
                <a:cubicBezTo>
                  <a:pt x="2207418" y="306288"/>
                  <a:pt x="2206823" y="302816"/>
                  <a:pt x="2205632" y="299442"/>
                </a:cubicBezTo>
                <a:lnTo>
                  <a:pt x="2144018" y="133052"/>
                </a:lnTo>
                <a:cubicBezTo>
                  <a:pt x="2143224" y="131465"/>
                  <a:pt x="2142380" y="130671"/>
                  <a:pt x="2141487" y="130671"/>
                </a:cubicBezTo>
                <a:cubicBezTo>
                  <a:pt x="2140595" y="130671"/>
                  <a:pt x="2140148" y="131663"/>
                  <a:pt x="2140148" y="133648"/>
                </a:cubicBezTo>
                <a:lnTo>
                  <a:pt x="2142827" y="422672"/>
                </a:lnTo>
                <a:cubicBezTo>
                  <a:pt x="2142827" y="425450"/>
                  <a:pt x="2141537" y="426839"/>
                  <a:pt x="2138957" y="426839"/>
                </a:cubicBezTo>
                <a:lnTo>
                  <a:pt x="2090439" y="426839"/>
                </a:lnTo>
                <a:cubicBezTo>
                  <a:pt x="2087463" y="426839"/>
                  <a:pt x="2085975" y="425450"/>
                  <a:pt x="2085975" y="422672"/>
                </a:cubicBezTo>
                <a:lnTo>
                  <a:pt x="2085975" y="4465"/>
                </a:lnTo>
                <a:cubicBezTo>
                  <a:pt x="2085975" y="1488"/>
                  <a:pt x="2087463" y="0"/>
                  <a:pt x="2090439" y="0"/>
                </a:cubicBezTo>
                <a:close/>
                <a:moveTo>
                  <a:pt x="1921966" y="0"/>
                </a:moveTo>
                <a:lnTo>
                  <a:pt x="2023169" y="0"/>
                </a:lnTo>
                <a:cubicBezTo>
                  <a:pt x="2033289" y="0"/>
                  <a:pt x="2041922" y="3572"/>
                  <a:pt x="2049065" y="10716"/>
                </a:cubicBezTo>
                <a:cubicBezTo>
                  <a:pt x="2056209" y="17859"/>
                  <a:pt x="2059781" y="26491"/>
                  <a:pt x="2059781" y="36612"/>
                </a:cubicBezTo>
                <a:lnTo>
                  <a:pt x="2059781" y="390227"/>
                </a:lnTo>
                <a:cubicBezTo>
                  <a:pt x="2059781" y="400348"/>
                  <a:pt x="2056209" y="408980"/>
                  <a:pt x="2049065" y="416123"/>
                </a:cubicBezTo>
                <a:cubicBezTo>
                  <a:pt x="2041922" y="423267"/>
                  <a:pt x="2033289" y="426839"/>
                  <a:pt x="2023169" y="426839"/>
                </a:cubicBezTo>
                <a:lnTo>
                  <a:pt x="1921966" y="426839"/>
                </a:lnTo>
                <a:cubicBezTo>
                  <a:pt x="1911647" y="426839"/>
                  <a:pt x="1903114" y="423267"/>
                  <a:pt x="1896368" y="416123"/>
                </a:cubicBezTo>
                <a:cubicBezTo>
                  <a:pt x="1889422" y="408781"/>
                  <a:pt x="1885950" y="400149"/>
                  <a:pt x="1885950" y="390227"/>
                </a:cubicBezTo>
                <a:lnTo>
                  <a:pt x="1885950" y="36612"/>
                </a:lnTo>
                <a:cubicBezTo>
                  <a:pt x="1885950" y="26690"/>
                  <a:pt x="1889422" y="18058"/>
                  <a:pt x="1896368" y="10716"/>
                </a:cubicBezTo>
                <a:cubicBezTo>
                  <a:pt x="1903114" y="3572"/>
                  <a:pt x="1911647" y="0"/>
                  <a:pt x="1921966" y="0"/>
                </a:cubicBezTo>
                <a:close/>
                <a:moveTo>
                  <a:pt x="1731466" y="0"/>
                </a:moveTo>
                <a:lnTo>
                  <a:pt x="1823442" y="0"/>
                </a:lnTo>
                <a:cubicBezTo>
                  <a:pt x="1833562" y="0"/>
                  <a:pt x="1842194" y="3572"/>
                  <a:pt x="1849338" y="10716"/>
                </a:cubicBezTo>
                <a:cubicBezTo>
                  <a:pt x="1856482" y="17859"/>
                  <a:pt x="1860054" y="26491"/>
                  <a:pt x="1860054" y="36612"/>
                </a:cubicBezTo>
                <a:lnTo>
                  <a:pt x="1860054" y="118467"/>
                </a:lnTo>
                <a:cubicBezTo>
                  <a:pt x="1860054" y="121444"/>
                  <a:pt x="1858863" y="123627"/>
                  <a:pt x="1856482" y="125016"/>
                </a:cubicBezTo>
                <a:lnTo>
                  <a:pt x="1807071" y="161627"/>
                </a:lnTo>
                <a:cubicBezTo>
                  <a:pt x="1806277" y="162421"/>
                  <a:pt x="1805285" y="162520"/>
                  <a:pt x="1804094" y="161925"/>
                </a:cubicBezTo>
                <a:cubicBezTo>
                  <a:pt x="1802904" y="161330"/>
                  <a:pt x="1802308" y="160437"/>
                  <a:pt x="1802308" y="159246"/>
                </a:cubicBezTo>
                <a:lnTo>
                  <a:pt x="1802308" y="66080"/>
                </a:lnTo>
                <a:cubicBezTo>
                  <a:pt x="1802308" y="61516"/>
                  <a:pt x="1800026" y="59234"/>
                  <a:pt x="1795462" y="59234"/>
                </a:cubicBezTo>
                <a:lnTo>
                  <a:pt x="1763911" y="59234"/>
                </a:lnTo>
                <a:cubicBezTo>
                  <a:pt x="1758950" y="59234"/>
                  <a:pt x="1756469" y="61516"/>
                  <a:pt x="1756469" y="66080"/>
                </a:cubicBezTo>
                <a:lnTo>
                  <a:pt x="1756469" y="363438"/>
                </a:lnTo>
                <a:cubicBezTo>
                  <a:pt x="1756469" y="365026"/>
                  <a:pt x="1757164" y="366564"/>
                  <a:pt x="1758553" y="368052"/>
                </a:cubicBezTo>
                <a:cubicBezTo>
                  <a:pt x="1759942" y="369540"/>
                  <a:pt x="1761728" y="370284"/>
                  <a:pt x="1763911" y="370284"/>
                </a:cubicBezTo>
                <a:lnTo>
                  <a:pt x="1795462" y="370284"/>
                </a:lnTo>
                <a:cubicBezTo>
                  <a:pt x="1797446" y="370284"/>
                  <a:pt x="1799084" y="369540"/>
                  <a:pt x="1800373" y="368052"/>
                </a:cubicBezTo>
                <a:cubicBezTo>
                  <a:pt x="1801663" y="366564"/>
                  <a:pt x="1802308" y="365026"/>
                  <a:pt x="1802308" y="363438"/>
                </a:cubicBezTo>
                <a:lnTo>
                  <a:pt x="1802308" y="254198"/>
                </a:lnTo>
                <a:cubicBezTo>
                  <a:pt x="1802308" y="253008"/>
                  <a:pt x="1802904" y="252115"/>
                  <a:pt x="1804094" y="251520"/>
                </a:cubicBezTo>
                <a:cubicBezTo>
                  <a:pt x="1805285" y="250924"/>
                  <a:pt x="1806277" y="251023"/>
                  <a:pt x="1807071" y="251817"/>
                </a:cubicBezTo>
                <a:lnTo>
                  <a:pt x="1856482" y="288429"/>
                </a:lnTo>
                <a:cubicBezTo>
                  <a:pt x="1858863" y="290016"/>
                  <a:pt x="1860054" y="292100"/>
                  <a:pt x="1860054" y="294680"/>
                </a:cubicBezTo>
                <a:lnTo>
                  <a:pt x="1860054" y="390227"/>
                </a:lnTo>
                <a:cubicBezTo>
                  <a:pt x="1860054" y="400348"/>
                  <a:pt x="1856482" y="408980"/>
                  <a:pt x="1849338" y="416123"/>
                </a:cubicBezTo>
                <a:cubicBezTo>
                  <a:pt x="1842194" y="423267"/>
                  <a:pt x="1833562" y="426839"/>
                  <a:pt x="1823442" y="426839"/>
                </a:cubicBezTo>
                <a:lnTo>
                  <a:pt x="1731466" y="426839"/>
                </a:lnTo>
                <a:cubicBezTo>
                  <a:pt x="1721148" y="426839"/>
                  <a:pt x="1712614" y="423267"/>
                  <a:pt x="1705868" y="416123"/>
                </a:cubicBezTo>
                <a:cubicBezTo>
                  <a:pt x="1698922" y="408781"/>
                  <a:pt x="1695450" y="400149"/>
                  <a:pt x="1695450" y="390227"/>
                </a:cubicBezTo>
                <a:lnTo>
                  <a:pt x="1695450" y="36612"/>
                </a:lnTo>
                <a:cubicBezTo>
                  <a:pt x="1695450" y="26690"/>
                  <a:pt x="1698922" y="18058"/>
                  <a:pt x="1705868" y="10716"/>
                </a:cubicBezTo>
                <a:cubicBezTo>
                  <a:pt x="1712614" y="3572"/>
                  <a:pt x="1721148" y="0"/>
                  <a:pt x="1731466" y="0"/>
                </a:cubicBezTo>
                <a:close/>
                <a:moveTo>
                  <a:pt x="1394222" y="0"/>
                </a:moveTo>
                <a:lnTo>
                  <a:pt x="1535906" y="0"/>
                </a:lnTo>
                <a:cubicBezTo>
                  <a:pt x="1538287" y="0"/>
                  <a:pt x="1539478" y="1488"/>
                  <a:pt x="1539478" y="4465"/>
                </a:cubicBezTo>
                <a:lnTo>
                  <a:pt x="1539478" y="55066"/>
                </a:lnTo>
                <a:cubicBezTo>
                  <a:pt x="1539478" y="57845"/>
                  <a:pt x="1538287" y="59234"/>
                  <a:pt x="1535906" y="59234"/>
                </a:cubicBezTo>
                <a:lnTo>
                  <a:pt x="1455241" y="59234"/>
                </a:lnTo>
                <a:cubicBezTo>
                  <a:pt x="1452860" y="59234"/>
                  <a:pt x="1451669" y="60424"/>
                  <a:pt x="1451669" y="62805"/>
                </a:cubicBezTo>
                <a:lnTo>
                  <a:pt x="1451669" y="163413"/>
                </a:lnTo>
                <a:cubicBezTo>
                  <a:pt x="1451669" y="166390"/>
                  <a:pt x="1452860" y="167878"/>
                  <a:pt x="1455241" y="167878"/>
                </a:cubicBezTo>
                <a:lnTo>
                  <a:pt x="1525488" y="167878"/>
                </a:lnTo>
                <a:cubicBezTo>
                  <a:pt x="1528464" y="167878"/>
                  <a:pt x="1529457" y="169267"/>
                  <a:pt x="1528464" y="172045"/>
                </a:cubicBezTo>
                <a:lnTo>
                  <a:pt x="1514475" y="222052"/>
                </a:lnTo>
                <a:cubicBezTo>
                  <a:pt x="1513482" y="224433"/>
                  <a:pt x="1511895" y="225623"/>
                  <a:pt x="1509712" y="225623"/>
                </a:cubicBezTo>
                <a:lnTo>
                  <a:pt x="1455241" y="225623"/>
                </a:lnTo>
                <a:cubicBezTo>
                  <a:pt x="1452860" y="225623"/>
                  <a:pt x="1451669" y="226814"/>
                  <a:pt x="1451669" y="229195"/>
                </a:cubicBezTo>
                <a:lnTo>
                  <a:pt x="1451669" y="366415"/>
                </a:lnTo>
                <a:cubicBezTo>
                  <a:pt x="1451669" y="368995"/>
                  <a:pt x="1452860" y="370284"/>
                  <a:pt x="1455241" y="370284"/>
                </a:cubicBezTo>
                <a:lnTo>
                  <a:pt x="1535906" y="370284"/>
                </a:lnTo>
                <a:cubicBezTo>
                  <a:pt x="1538287" y="370284"/>
                  <a:pt x="1539478" y="371673"/>
                  <a:pt x="1539478" y="374452"/>
                </a:cubicBezTo>
                <a:lnTo>
                  <a:pt x="1539478" y="422672"/>
                </a:lnTo>
                <a:cubicBezTo>
                  <a:pt x="1539478" y="425450"/>
                  <a:pt x="1538287" y="426839"/>
                  <a:pt x="1535906" y="426839"/>
                </a:cubicBezTo>
                <a:lnTo>
                  <a:pt x="1394222" y="426839"/>
                </a:lnTo>
                <a:cubicBezTo>
                  <a:pt x="1391840" y="426839"/>
                  <a:pt x="1390650" y="425450"/>
                  <a:pt x="1390650" y="422672"/>
                </a:cubicBezTo>
                <a:lnTo>
                  <a:pt x="1390650" y="4465"/>
                </a:lnTo>
                <a:cubicBezTo>
                  <a:pt x="1390650" y="1488"/>
                  <a:pt x="1391840" y="0"/>
                  <a:pt x="1394222" y="0"/>
                </a:cubicBezTo>
                <a:close/>
                <a:moveTo>
                  <a:pt x="1185267" y="0"/>
                </a:moveTo>
                <a:lnTo>
                  <a:pt x="1237059" y="0"/>
                </a:lnTo>
                <a:cubicBezTo>
                  <a:pt x="1239837" y="0"/>
                  <a:pt x="1241226" y="1488"/>
                  <a:pt x="1241226" y="4465"/>
                </a:cubicBezTo>
                <a:lnTo>
                  <a:pt x="1278433" y="340221"/>
                </a:lnTo>
                <a:lnTo>
                  <a:pt x="1315640" y="4465"/>
                </a:lnTo>
                <a:cubicBezTo>
                  <a:pt x="1315640" y="1488"/>
                  <a:pt x="1317029" y="0"/>
                  <a:pt x="1319807" y="0"/>
                </a:cubicBezTo>
                <a:lnTo>
                  <a:pt x="1369814" y="0"/>
                </a:lnTo>
                <a:cubicBezTo>
                  <a:pt x="1372393" y="0"/>
                  <a:pt x="1373683" y="1488"/>
                  <a:pt x="1373683" y="4465"/>
                </a:cubicBezTo>
                <a:lnTo>
                  <a:pt x="1323082" y="422672"/>
                </a:lnTo>
                <a:cubicBezTo>
                  <a:pt x="1323082" y="425450"/>
                  <a:pt x="1321792" y="426839"/>
                  <a:pt x="1319212" y="426839"/>
                </a:cubicBezTo>
                <a:lnTo>
                  <a:pt x="1235868" y="426839"/>
                </a:lnTo>
                <a:cubicBezTo>
                  <a:pt x="1233289" y="426839"/>
                  <a:pt x="1231999" y="425450"/>
                  <a:pt x="1231999" y="422672"/>
                </a:cubicBezTo>
                <a:lnTo>
                  <a:pt x="1181397" y="4465"/>
                </a:lnTo>
                <a:cubicBezTo>
                  <a:pt x="1181397" y="1488"/>
                  <a:pt x="1182687" y="0"/>
                  <a:pt x="1185267" y="0"/>
                </a:cubicBezTo>
                <a:close/>
                <a:moveTo>
                  <a:pt x="1099840" y="0"/>
                </a:moveTo>
                <a:lnTo>
                  <a:pt x="1152822" y="0"/>
                </a:lnTo>
                <a:cubicBezTo>
                  <a:pt x="1155204" y="0"/>
                  <a:pt x="1156394" y="1488"/>
                  <a:pt x="1156394" y="4465"/>
                </a:cubicBezTo>
                <a:lnTo>
                  <a:pt x="1156394" y="422672"/>
                </a:lnTo>
                <a:cubicBezTo>
                  <a:pt x="1156394" y="425450"/>
                  <a:pt x="1155204" y="426839"/>
                  <a:pt x="1152822" y="426839"/>
                </a:cubicBezTo>
                <a:lnTo>
                  <a:pt x="1099840" y="426839"/>
                </a:lnTo>
                <a:cubicBezTo>
                  <a:pt x="1096863" y="426839"/>
                  <a:pt x="1095375" y="425450"/>
                  <a:pt x="1095375" y="422672"/>
                </a:cubicBezTo>
                <a:lnTo>
                  <a:pt x="1095375" y="4465"/>
                </a:lnTo>
                <a:cubicBezTo>
                  <a:pt x="1095375" y="1488"/>
                  <a:pt x="1096863" y="0"/>
                  <a:pt x="1099840" y="0"/>
                </a:cubicBezTo>
                <a:close/>
                <a:moveTo>
                  <a:pt x="890587" y="0"/>
                </a:moveTo>
                <a:lnTo>
                  <a:pt x="1066800" y="0"/>
                </a:lnTo>
                <a:cubicBezTo>
                  <a:pt x="1069181" y="0"/>
                  <a:pt x="1070372" y="1488"/>
                  <a:pt x="1070372" y="4465"/>
                </a:cubicBezTo>
                <a:lnTo>
                  <a:pt x="1070372" y="55662"/>
                </a:lnTo>
                <a:cubicBezTo>
                  <a:pt x="1070372" y="58043"/>
                  <a:pt x="1069181" y="59234"/>
                  <a:pt x="1066800" y="59234"/>
                </a:cubicBezTo>
                <a:lnTo>
                  <a:pt x="1012924" y="59234"/>
                </a:lnTo>
                <a:cubicBezTo>
                  <a:pt x="1010146" y="59234"/>
                  <a:pt x="1008757" y="60424"/>
                  <a:pt x="1008757" y="62805"/>
                </a:cubicBezTo>
                <a:lnTo>
                  <a:pt x="1008757" y="422672"/>
                </a:lnTo>
                <a:cubicBezTo>
                  <a:pt x="1008757" y="425450"/>
                  <a:pt x="1007566" y="426839"/>
                  <a:pt x="1005185" y="426839"/>
                </a:cubicBezTo>
                <a:lnTo>
                  <a:pt x="951607" y="426839"/>
                </a:lnTo>
                <a:cubicBezTo>
                  <a:pt x="949027" y="426839"/>
                  <a:pt x="947737" y="425450"/>
                  <a:pt x="947737" y="422672"/>
                </a:cubicBezTo>
                <a:lnTo>
                  <a:pt x="947737" y="62805"/>
                </a:lnTo>
                <a:cubicBezTo>
                  <a:pt x="947737" y="60424"/>
                  <a:pt x="946348" y="59234"/>
                  <a:pt x="943570" y="59234"/>
                </a:cubicBezTo>
                <a:lnTo>
                  <a:pt x="890587" y="59234"/>
                </a:lnTo>
                <a:cubicBezTo>
                  <a:pt x="887611" y="59234"/>
                  <a:pt x="886122" y="58043"/>
                  <a:pt x="886122" y="55662"/>
                </a:cubicBezTo>
                <a:lnTo>
                  <a:pt x="886122" y="4465"/>
                </a:lnTo>
                <a:cubicBezTo>
                  <a:pt x="886122" y="1488"/>
                  <a:pt x="887611" y="0"/>
                  <a:pt x="890587" y="0"/>
                </a:cubicBezTo>
                <a:close/>
                <a:moveTo>
                  <a:pt x="804565" y="0"/>
                </a:moveTo>
                <a:lnTo>
                  <a:pt x="857547" y="0"/>
                </a:lnTo>
                <a:cubicBezTo>
                  <a:pt x="859929" y="0"/>
                  <a:pt x="861119" y="1488"/>
                  <a:pt x="861119" y="4465"/>
                </a:cubicBezTo>
                <a:lnTo>
                  <a:pt x="861119" y="422672"/>
                </a:lnTo>
                <a:cubicBezTo>
                  <a:pt x="861119" y="425450"/>
                  <a:pt x="859929" y="426839"/>
                  <a:pt x="857547" y="426839"/>
                </a:cubicBezTo>
                <a:lnTo>
                  <a:pt x="804565" y="426839"/>
                </a:lnTo>
                <a:cubicBezTo>
                  <a:pt x="801588" y="426839"/>
                  <a:pt x="800100" y="425450"/>
                  <a:pt x="800100" y="422672"/>
                </a:cubicBezTo>
                <a:lnTo>
                  <a:pt x="800100" y="4465"/>
                </a:lnTo>
                <a:cubicBezTo>
                  <a:pt x="800100" y="1488"/>
                  <a:pt x="801588" y="0"/>
                  <a:pt x="804565" y="0"/>
                </a:cubicBezTo>
                <a:close/>
                <a:moveTo>
                  <a:pt x="595312" y="0"/>
                </a:moveTo>
                <a:lnTo>
                  <a:pt x="771525" y="0"/>
                </a:lnTo>
                <a:cubicBezTo>
                  <a:pt x="773906" y="0"/>
                  <a:pt x="775097" y="1488"/>
                  <a:pt x="775097" y="4465"/>
                </a:cubicBezTo>
                <a:lnTo>
                  <a:pt x="775097" y="55662"/>
                </a:lnTo>
                <a:cubicBezTo>
                  <a:pt x="775097" y="58043"/>
                  <a:pt x="773906" y="59234"/>
                  <a:pt x="771525" y="59234"/>
                </a:cubicBezTo>
                <a:lnTo>
                  <a:pt x="717649" y="59234"/>
                </a:lnTo>
                <a:cubicBezTo>
                  <a:pt x="714871" y="59234"/>
                  <a:pt x="713482" y="60424"/>
                  <a:pt x="713482" y="62805"/>
                </a:cubicBezTo>
                <a:lnTo>
                  <a:pt x="713482" y="422672"/>
                </a:lnTo>
                <a:cubicBezTo>
                  <a:pt x="713482" y="425450"/>
                  <a:pt x="712291" y="426839"/>
                  <a:pt x="709910" y="426839"/>
                </a:cubicBezTo>
                <a:lnTo>
                  <a:pt x="656332" y="426839"/>
                </a:lnTo>
                <a:cubicBezTo>
                  <a:pt x="653752" y="426839"/>
                  <a:pt x="652462" y="425450"/>
                  <a:pt x="652462" y="422672"/>
                </a:cubicBezTo>
                <a:lnTo>
                  <a:pt x="652462" y="62805"/>
                </a:lnTo>
                <a:cubicBezTo>
                  <a:pt x="652462" y="60424"/>
                  <a:pt x="651073" y="59234"/>
                  <a:pt x="648295" y="59234"/>
                </a:cubicBezTo>
                <a:lnTo>
                  <a:pt x="595312" y="59234"/>
                </a:lnTo>
                <a:cubicBezTo>
                  <a:pt x="592336" y="59234"/>
                  <a:pt x="590847" y="58043"/>
                  <a:pt x="590847" y="55662"/>
                </a:cubicBezTo>
                <a:lnTo>
                  <a:pt x="590847" y="4465"/>
                </a:lnTo>
                <a:cubicBezTo>
                  <a:pt x="590847" y="1488"/>
                  <a:pt x="592336" y="0"/>
                  <a:pt x="595312" y="0"/>
                </a:cubicBezTo>
                <a:close/>
                <a:moveTo>
                  <a:pt x="509290" y="0"/>
                </a:moveTo>
                <a:lnTo>
                  <a:pt x="562272" y="0"/>
                </a:lnTo>
                <a:cubicBezTo>
                  <a:pt x="564654" y="0"/>
                  <a:pt x="565844" y="1488"/>
                  <a:pt x="565844" y="4465"/>
                </a:cubicBezTo>
                <a:lnTo>
                  <a:pt x="565844" y="422672"/>
                </a:lnTo>
                <a:cubicBezTo>
                  <a:pt x="565844" y="425450"/>
                  <a:pt x="564654" y="426839"/>
                  <a:pt x="562272" y="426839"/>
                </a:cubicBezTo>
                <a:lnTo>
                  <a:pt x="509290" y="426839"/>
                </a:lnTo>
                <a:cubicBezTo>
                  <a:pt x="506313" y="426839"/>
                  <a:pt x="504825" y="425450"/>
                  <a:pt x="504825" y="422672"/>
                </a:cubicBezTo>
                <a:lnTo>
                  <a:pt x="504825" y="4465"/>
                </a:lnTo>
                <a:cubicBezTo>
                  <a:pt x="504825" y="1488"/>
                  <a:pt x="506313" y="0"/>
                  <a:pt x="509290" y="0"/>
                </a:cubicBezTo>
                <a:close/>
                <a:moveTo>
                  <a:pt x="308372" y="0"/>
                </a:moveTo>
                <a:lnTo>
                  <a:pt x="361652" y="0"/>
                </a:lnTo>
                <a:cubicBezTo>
                  <a:pt x="364430" y="0"/>
                  <a:pt x="365819" y="1488"/>
                  <a:pt x="365819" y="4465"/>
                </a:cubicBezTo>
                <a:lnTo>
                  <a:pt x="365819" y="366415"/>
                </a:lnTo>
                <a:cubicBezTo>
                  <a:pt x="365819" y="368995"/>
                  <a:pt x="367010" y="370284"/>
                  <a:pt x="369391" y="370284"/>
                </a:cubicBezTo>
                <a:lnTo>
                  <a:pt x="407789" y="370284"/>
                </a:lnTo>
                <a:cubicBezTo>
                  <a:pt x="410368" y="370284"/>
                  <a:pt x="411658" y="368995"/>
                  <a:pt x="411658" y="366415"/>
                </a:cubicBezTo>
                <a:lnTo>
                  <a:pt x="411658" y="4465"/>
                </a:lnTo>
                <a:cubicBezTo>
                  <a:pt x="411658" y="1488"/>
                  <a:pt x="413047" y="0"/>
                  <a:pt x="415826" y="0"/>
                </a:cubicBezTo>
                <a:lnTo>
                  <a:pt x="469106" y="0"/>
                </a:lnTo>
                <a:cubicBezTo>
                  <a:pt x="471487" y="0"/>
                  <a:pt x="472678" y="1488"/>
                  <a:pt x="472678" y="4465"/>
                </a:cubicBezTo>
                <a:lnTo>
                  <a:pt x="472678" y="393799"/>
                </a:lnTo>
                <a:cubicBezTo>
                  <a:pt x="472678" y="403523"/>
                  <a:pt x="469001" y="411460"/>
                  <a:pt x="461646" y="417612"/>
                </a:cubicBezTo>
                <a:cubicBezTo>
                  <a:pt x="454688" y="423763"/>
                  <a:pt x="446638" y="426839"/>
                  <a:pt x="437494" y="426839"/>
                </a:cubicBezTo>
                <a:lnTo>
                  <a:pt x="337300" y="426839"/>
                </a:lnTo>
                <a:cubicBezTo>
                  <a:pt x="328156" y="426839"/>
                  <a:pt x="320504" y="423565"/>
                  <a:pt x="314343" y="417016"/>
                </a:cubicBezTo>
                <a:cubicBezTo>
                  <a:pt x="307981" y="410270"/>
                  <a:pt x="304800" y="403027"/>
                  <a:pt x="304800" y="395288"/>
                </a:cubicBezTo>
                <a:lnTo>
                  <a:pt x="304800" y="4465"/>
                </a:lnTo>
                <a:cubicBezTo>
                  <a:pt x="304800" y="1488"/>
                  <a:pt x="305990" y="0"/>
                  <a:pt x="308372" y="0"/>
                </a:cubicBezTo>
                <a:close/>
                <a:moveTo>
                  <a:pt x="99715" y="0"/>
                </a:moveTo>
                <a:lnTo>
                  <a:pt x="153888" y="0"/>
                </a:lnTo>
                <a:cubicBezTo>
                  <a:pt x="155476" y="0"/>
                  <a:pt x="157063" y="1488"/>
                  <a:pt x="158651" y="4465"/>
                </a:cubicBezTo>
                <a:lnTo>
                  <a:pt x="213717" y="155079"/>
                </a:lnTo>
                <a:cubicBezTo>
                  <a:pt x="214511" y="156666"/>
                  <a:pt x="215304" y="157361"/>
                  <a:pt x="216098" y="157163"/>
                </a:cubicBezTo>
                <a:cubicBezTo>
                  <a:pt x="216892" y="156964"/>
                  <a:pt x="217289" y="156071"/>
                  <a:pt x="217289" y="154484"/>
                </a:cubicBezTo>
                <a:lnTo>
                  <a:pt x="216098" y="4465"/>
                </a:lnTo>
                <a:cubicBezTo>
                  <a:pt x="216098" y="1488"/>
                  <a:pt x="217487" y="0"/>
                  <a:pt x="220265" y="0"/>
                </a:cubicBezTo>
                <a:lnTo>
                  <a:pt x="269081" y="0"/>
                </a:lnTo>
                <a:cubicBezTo>
                  <a:pt x="271462" y="0"/>
                  <a:pt x="272653" y="1488"/>
                  <a:pt x="272653" y="4465"/>
                </a:cubicBezTo>
                <a:lnTo>
                  <a:pt x="272653" y="422672"/>
                </a:lnTo>
                <a:cubicBezTo>
                  <a:pt x="272653" y="425450"/>
                  <a:pt x="271462" y="426839"/>
                  <a:pt x="269081" y="426839"/>
                </a:cubicBezTo>
                <a:lnTo>
                  <a:pt x="221456" y="426839"/>
                </a:lnTo>
                <a:cubicBezTo>
                  <a:pt x="218678" y="426839"/>
                  <a:pt x="217289" y="425450"/>
                  <a:pt x="217289" y="422672"/>
                </a:cubicBezTo>
                <a:lnTo>
                  <a:pt x="216694" y="309860"/>
                </a:lnTo>
                <a:cubicBezTo>
                  <a:pt x="216694" y="306288"/>
                  <a:pt x="216098" y="302816"/>
                  <a:pt x="214908" y="299442"/>
                </a:cubicBezTo>
                <a:lnTo>
                  <a:pt x="153293" y="133052"/>
                </a:lnTo>
                <a:cubicBezTo>
                  <a:pt x="152499" y="131465"/>
                  <a:pt x="151656" y="130671"/>
                  <a:pt x="150763" y="130671"/>
                </a:cubicBezTo>
                <a:cubicBezTo>
                  <a:pt x="149870" y="130671"/>
                  <a:pt x="149423" y="131663"/>
                  <a:pt x="149423" y="133648"/>
                </a:cubicBezTo>
                <a:lnTo>
                  <a:pt x="152102" y="422672"/>
                </a:lnTo>
                <a:cubicBezTo>
                  <a:pt x="152102" y="425450"/>
                  <a:pt x="150812" y="426839"/>
                  <a:pt x="148233" y="426839"/>
                </a:cubicBezTo>
                <a:lnTo>
                  <a:pt x="99715" y="426839"/>
                </a:lnTo>
                <a:cubicBezTo>
                  <a:pt x="96738" y="426839"/>
                  <a:pt x="95250" y="425450"/>
                  <a:pt x="95250" y="422672"/>
                </a:cubicBezTo>
                <a:lnTo>
                  <a:pt x="95250" y="4465"/>
                </a:lnTo>
                <a:cubicBezTo>
                  <a:pt x="95250" y="1488"/>
                  <a:pt x="96738" y="0"/>
                  <a:pt x="99715" y="0"/>
                </a:cubicBezTo>
                <a:close/>
                <a:moveTo>
                  <a:pt x="4465" y="0"/>
                </a:moveTo>
                <a:lnTo>
                  <a:pt x="57447" y="0"/>
                </a:lnTo>
                <a:cubicBezTo>
                  <a:pt x="59829" y="0"/>
                  <a:pt x="61019" y="1488"/>
                  <a:pt x="61019" y="4465"/>
                </a:cubicBezTo>
                <a:lnTo>
                  <a:pt x="61019" y="422672"/>
                </a:lnTo>
                <a:cubicBezTo>
                  <a:pt x="61019" y="425450"/>
                  <a:pt x="59829" y="426839"/>
                  <a:pt x="57447" y="426839"/>
                </a:cubicBezTo>
                <a:lnTo>
                  <a:pt x="4465" y="426839"/>
                </a:lnTo>
                <a:cubicBezTo>
                  <a:pt x="1488" y="426839"/>
                  <a:pt x="0" y="425450"/>
                  <a:pt x="0" y="422672"/>
                </a:cubicBezTo>
                <a:lnTo>
                  <a:pt x="0" y="4465"/>
                </a:lnTo>
                <a:cubicBezTo>
                  <a:pt x="0" y="1488"/>
                  <a:pt x="1488" y="0"/>
                  <a:pt x="44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A9D137-1763-48B2-9FDE-13A7CD2B392E}"/>
              </a:ext>
            </a:extLst>
          </p:cNvPr>
          <p:cNvSpPr/>
          <p:nvPr/>
        </p:nvSpPr>
        <p:spPr>
          <a:xfrm>
            <a:off x="3455014" y="961030"/>
            <a:ext cx="528197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#9Slide01 Tieu de ngan" panose="00000700000000000000" pitchFamily="2" charset="0"/>
              </a:rPr>
              <a:t>19 CÁCH TRÌNH BÀY </a:t>
            </a:r>
          </a:p>
          <a:p>
            <a:pPr algn="ctr"/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#9Slide01 Tieu de ngan" panose="00000700000000000000" pitchFamily="2" charset="0"/>
              </a:rPr>
              <a:t>TIÊU ĐỀ Đ</a:t>
            </a:r>
            <a:r>
              <a:rPr lang="vi-VN" sz="2800">
                <a:solidFill>
                  <a:schemeClr val="tx1">
                    <a:lumMod val="75000"/>
                    <a:lumOff val="25000"/>
                  </a:schemeClr>
                </a:solidFill>
                <a:latin typeface="#9Slide01 Tieu de ngan" panose="00000700000000000000" pitchFamily="2" charset="0"/>
              </a:rPr>
              <a:t>Ơ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#9Slide01 Tieu de ngan" panose="00000700000000000000" pitchFamily="2" charset="0"/>
              </a:rPr>
              <a:t>N GIẢN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042A21-DF58-49B7-BFEF-6899E6C2E9F7}"/>
              </a:ext>
            </a:extLst>
          </p:cNvPr>
          <p:cNvGrpSpPr/>
          <p:nvPr/>
        </p:nvGrpSpPr>
        <p:grpSpPr>
          <a:xfrm>
            <a:off x="5370287" y="-527059"/>
            <a:ext cx="1451428" cy="1237858"/>
            <a:chOff x="5214185" y="-660192"/>
            <a:chExt cx="1763631" cy="1504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9FE29F-7392-4B17-A0AF-A37D50467CD6}"/>
                </a:ext>
              </a:extLst>
            </p:cNvPr>
            <p:cNvGrpSpPr/>
            <p:nvPr/>
          </p:nvGrpSpPr>
          <p:grpSpPr>
            <a:xfrm>
              <a:off x="5214185" y="-660192"/>
              <a:ext cx="1763631" cy="1268068"/>
              <a:chOff x="4586984" y="-660192"/>
              <a:chExt cx="1763631" cy="1268068"/>
            </a:xfrm>
          </p:grpSpPr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43FBDCC0-A500-474F-ABDB-A005B45B4304}"/>
                  </a:ext>
                </a:extLst>
              </p:cNvPr>
              <p:cNvSpPr/>
              <p:nvPr/>
            </p:nvSpPr>
            <p:spPr>
              <a:xfrm>
                <a:off x="4586984" y="-660192"/>
                <a:ext cx="1268068" cy="1268068"/>
              </a:xfrm>
              <a:prstGeom prst="diamond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amond 80">
                <a:extLst>
                  <a:ext uri="{FF2B5EF4-FFF2-40B4-BE49-F238E27FC236}">
                    <a16:creationId xmlns:a16="http://schemas.microsoft.com/office/drawing/2014/main" id="{60C6B43D-3D10-4A64-8FA1-81A09C16DCCD}"/>
                  </a:ext>
                </a:extLst>
              </p:cNvPr>
              <p:cNvSpPr/>
              <p:nvPr/>
            </p:nvSpPr>
            <p:spPr>
              <a:xfrm>
                <a:off x="5082547" y="-660192"/>
                <a:ext cx="1268068" cy="1268068"/>
              </a:xfrm>
              <a:prstGeom prst="diamond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57A71FF4-EE3B-4C2C-8F99-2AA489A2404F}"/>
                </a:ext>
              </a:extLst>
            </p:cNvPr>
            <p:cNvSpPr/>
            <p:nvPr/>
          </p:nvSpPr>
          <p:spPr>
            <a:xfrm>
              <a:off x="5917406" y="486743"/>
              <a:ext cx="357188" cy="357188"/>
            </a:xfrm>
            <a:prstGeom prst="diamond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79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B73B0A6-ECAD-4541-A372-AC55E74EEA0C}"/>
              </a:ext>
            </a:extLst>
          </p:cNvPr>
          <p:cNvGrpSpPr/>
          <p:nvPr/>
        </p:nvGrpSpPr>
        <p:grpSpPr>
          <a:xfrm>
            <a:off x="716225" y="4236420"/>
            <a:ext cx="2057400" cy="1702301"/>
            <a:chOff x="2709147" y="1447800"/>
            <a:chExt cx="3775905" cy="3124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5CF353-8670-4233-BAD9-5F685EF21A39}"/>
                </a:ext>
              </a:extLst>
            </p:cNvPr>
            <p:cNvSpPr/>
            <p:nvPr/>
          </p:nvSpPr>
          <p:spPr>
            <a:xfrm>
              <a:off x="3048000" y="1447800"/>
              <a:ext cx="3124200" cy="3124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5E33A0-F89A-41C3-AAC2-68A59D357CFF}"/>
                </a:ext>
              </a:extLst>
            </p:cNvPr>
            <p:cNvSpPr/>
            <p:nvPr/>
          </p:nvSpPr>
          <p:spPr>
            <a:xfrm>
              <a:off x="2709147" y="2548341"/>
              <a:ext cx="3775905" cy="1043594"/>
            </a:xfrm>
            <a:prstGeom prst="rect">
              <a:avLst/>
            </a:prstGeom>
            <a:solidFill>
              <a:srgbClr val="D71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BA44A2-DDF2-4CF5-B0F0-7B9837E39333}"/>
                </a:ext>
              </a:extLst>
            </p:cNvPr>
            <p:cNvSpPr/>
            <p:nvPr/>
          </p:nvSpPr>
          <p:spPr>
            <a:xfrm>
              <a:off x="3086099" y="2881805"/>
              <a:ext cx="3048002" cy="376666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E6D38C3-8B89-421C-9229-A00964275C8F}"/>
              </a:ext>
            </a:extLst>
          </p:cNvPr>
          <p:cNvGrpSpPr/>
          <p:nvPr/>
        </p:nvGrpSpPr>
        <p:grpSpPr>
          <a:xfrm>
            <a:off x="762000" y="914400"/>
            <a:ext cx="3056499" cy="875525"/>
            <a:chOff x="766225" y="8136723"/>
            <a:chExt cx="3056499" cy="875525"/>
          </a:xfrm>
        </p:grpSpPr>
        <p:sp>
          <p:nvSpPr>
            <p:cNvPr id="24" name="Frame 23">
              <a:extLst>
                <a:ext uri="{FF2B5EF4-FFF2-40B4-BE49-F238E27FC236}">
                  <a16:creationId xmlns:a16="http://schemas.microsoft.com/office/drawing/2014/main" id="{C940C25F-2505-4D66-B521-AD400D3ED131}"/>
                </a:ext>
              </a:extLst>
            </p:cNvPr>
            <p:cNvSpPr/>
            <p:nvPr/>
          </p:nvSpPr>
          <p:spPr>
            <a:xfrm>
              <a:off x="766225" y="8136723"/>
              <a:ext cx="3056499" cy="875525"/>
            </a:xfrm>
            <a:prstGeom prst="frame">
              <a:avLst>
                <a:gd name="adj1" fmla="val 6698"/>
              </a:avLst>
            </a:prstGeom>
            <a:solidFill>
              <a:srgbClr val="D71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94E7BD8-2197-4B53-9B29-778C6A396F09}"/>
                </a:ext>
              </a:extLst>
            </p:cNvPr>
            <p:cNvSpPr/>
            <p:nvPr/>
          </p:nvSpPr>
          <p:spPr>
            <a:xfrm>
              <a:off x="965356" y="8410235"/>
              <a:ext cx="2658237" cy="328500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rgbClr val="D71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C4599F4-2DDA-4398-BEB2-9FE3F96AFDB8}"/>
              </a:ext>
            </a:extLst>
          </p:cNvPr>
          <p:cNvGrpSpPr/>
          <p:nvPr/>
        </p:nvGrpSpPr>
        <p:grpSpPr>
          <a:xfrm>
            <a:off x="8373501" y="914399"/>
            <a:ext cx="3056499" cy="875525"/>
            <a:chOff x="8373501" y="914399"/>
            <a:chExt cx="3056499" cy="875525"/>
          </a:xfrm>
        </p:grpSpPr>
        <p:sp>
          <p:nvSpPr>
            <p:cNvPr id="34" name="Frame 33">
              <a:extLst>
                <a:ext uri="{FF2B5EF4-FFF2-40B4-BE49-F238E27FC236}">
                  <a16:creationId xmlns:a16="http://schemas.microsoft.com/office/drawing/2014/main" id="{1BEF8A9B-6065-4420-BE75-6A9BA2734C44}"/>
                </a:ext>
              </a:extLst>
            </p:cNvPr>
            <p:cNvSpPr/>
            <p:nvPr/>
          </p:nvSpPr>
          <p:spPr>
            <a:xfrm>
              <a:off x="8373501" y="914399"/>
              <a:ext cx="3056499" cy="875525"/>
            </a:xfrm>
            <a:prstGeom prst="frame">
              <a:avLst>
                <a:gd name="adj1" fmla="val 6698"/>
              </a:avLst>
            </a:prstGeom>
            <a:solidFill>
              <a:srgbClr val="D71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C0AFF6-3F86-4AE9-90AB-8615DDD35FE7}"/>
                </a:ext>
              </a:extLst>
            </p:cNvPr>
            <p:cNvSpPr/>
            <p:nvPr/>
          </p:nvSpPr>
          <p:spPr>
            <a:xfrm>
              <a:off x="8684420" y="1201725"/>
              <a:ext cx="2434662" cy="300872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rgbClr val="D71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DEE9D50A-411F-4CC9-B2B5-0E6999D78D9F}"/>
                </a:ext>
              </a:extLst>
            </p:cNvPr>
            <p:cNvSpPr/>
            <p:nvPr/>
          </p:nvSpPr>
          <p:spPr>
            <a:xfrm rot="5400000">
              <a:off x="8508298" y="1036972"/>
              <a:ext cx="141428" cy="141428"/>
            </a:xfrm>
            <a:prstGeom prst="rtTriangle">
              <a:avLst/>
            </a:prstGeom>
            <a:solidFill>
              <a:srgbClr val="D71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C757BBE4-F3F6-48C7-A4B6-3CB4F95976D3}"/>
                </a:ext>
              </a:extLst>
            </p:cNvPr>
            <p:cNvSpPr/>
            <p:nvPr/>
          </p:nvSpPr>
          <p:spPr>
            <a:xfrm rot="16200000">
              <a:off x="11146723" y="1518937"/>
              <a:ext cx="141428" cy="141428"/>
            </a:xfrm>
            <a:prstGeom prst="rtTriangle">
              <a:avLst/>
            </a:prstGeom>
            <a:solidFill>
              <a:srgbClr val="D71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CB623F0-8CF9-4F63-AFB2-72620B6457E0}"/>
              </a:ext>
            </a:extLst>
          </p:cNvPr>
          <p:cNvGrpSpPr/>
          <p:nvPr/>
        </p:nvGrpSpPr>
        <p:grpSpPr>
          <a:xfrm>
            <a:off x="4480592" y="914400"/>
            <a:ext cx="3231694" cy="875525"/>
            <a:chOff x="4480592" y="914400"/>
            <a:chExt cx="3231694" cy="8755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71FAB2-D714-4AD7-AF7A-11411641B8CC}"/>
                </a:ext>
              </a:extLst>
            </p:cNvPr>
            <p:cNvSpPr/>
            <p:nvPr/>
          </p:nvSpPr>
          <p:spPr>
            <a:xfrm>
              <a:off x="4567750" y="914400"/>
              <a:ext cx="3056499" cy="875525"/>
            </a:xfrm>
            <a:prstGeom prst="rect">
              <a:avLst/>
            </a:prstGeom>
            <a:solidFill>
              <a:srgbClr val="D71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4FDBD6-9CA2-41EB-A6DF-9CF39AB75D90}"/>
                </a:ext>
              </a:extLst>
            </p:cNvPr>
            <p:cNvSpPr/>
            <p:nvPr/>
          </p:nvSpPr>
          <p:spPr>
            <a:xfrm>
              <a:off x="4879828" y="1201870"/>
              <a:ext cx="2432342" cy="300584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925743-1140-4565-9AC5-8E6D12D835BB}"/>
                </a:ext>
              </a:extLst>
            </p:cNvPr>
            <p:cNvSpPr/>
            <p:nvPr/>
          </p:nvSpPr>
          <p:spPr>
            <a:xfrm flipH="1">
              <a:off x="4480592" y="1123950"/>
              <a:ext cx="202744" cy="4564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4715EE-38AD-4F56-B388-682FCE74AE29}"/>
                </a:ext>
              </a:extLst>
            </p:cNvPr>
            <p:cNvSpPr/>
            <p:nvPr/>
          </p:nvSpPr>
          <p:spPr>
            <a:xfrm flipH="1">
              <a:off x="7509542" y="1123950"/>
              <a:ext cx="202744" cy="4564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86970-D67F-454B-9F72-425E0C59BB94}"/>
              </a:ext>
            </a:extLst>
          </p:cNvPr>
          <p:cNvGrpSpPr/>
          <p:nvPr/>
        </p:nvGrpSpPr>
        <p:grpSpPr>
          <a:xfrm>
            <a:off x="3336180" y="4219465"/>
            <a:ext cx="2225144" cy="1732376"/>
            <a:chOff x="3336180" y="4219465"/>
            <a:chExt cx="2225144" cy="173237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A6395F5-5A65-4908-B235-A1B0C653ED08}"/>
                </a:ext>
              </a:extLst>
            </p:cNvPr>
            <p:cNvSpPr/>
            <p:nvPr/>
          </p:nvSpPr>
          <p:spPr>
            <a:xfrm rot="713209">
              <a:off x="3850335" y="4490020"/>
              <a:ext cx="1191268" cy="1191268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B7FC0CC-7D79-48C8-A99F-029312F204AC}"/>
                </a:ext>
              </a:extLst>
            </p:cNvPr>
            <p:cNvSpPr/>
            <p:nvPr/>
          </p:nvSpPr>
          <p:spPr>
            <a:xfrm rot="713209">
              <a:off x="3579781" y="4219465"/>
              <a:ext cx="1732376" cy="173237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2CC6F54-B7B8-498E-B65E-F7967F5BE263}"/>
                </a:ext>
              </a:extLst>
            </p:cNvPr>
            <p:cNvGrpSpPr/>
            <p:nvPr/>
          </p:nvGrpSpPr>
          <p:grpSpPr>
            <a:xfrm rot="277068">
              <a:off x="3336180" y="4764995"/>
              <a:ext cx="2225144" cy="705236"/>
              <a:chOff x="4847963" y="3098042"/>
              <a:chExt cx="2090182" cy="66246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726BA5E-80B0-48E7-85D9-E3DED7ACF1CC}"/>
                  </a:ext>
                </a:extLst>
              </p:cNvPr>
              <p:cNvGrpSpPr/>
              <p:nvPr/>
            </p:nvGrpSpPr>
            <p:grpSpPr>
              <a:xfrm rot="21347469">
                <a:off x="4847963" y="3147079"/>
                <a:ext cx="2057400" cy="568629"/>
                <a:chOff x="4847963" y="3147079"/>
                <a:chExt cx="2057400" cy="568629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5B6C76A-DBEA-47E7-A0C4-DD6E823C1A7F}"/>
                    </a:ext>
                  </a:extLst>
                </p:cNvPr>
                <p:cNvSpPr/>
                <p:nvPr/>
              </p:nvSpPr>
              <p:spPr>
                <a:xfrm>
                  <a:off x="4847963" y="3147079"/>
                  <a:ext cx="2057400" cy="568629"/>
                </a:xfrm>
                <a:prstGeom prst="rect">
                  <a:avLst/>
                </a:prstGeom>
                <a:solidFill>
                  <a:srgbClr val="D719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85F37BBE-70F9-4087-A09D-E0F40FA253DF}"/>
                    </a:ext>
                  </a:extLst>
                </p:cNvPr>
                <p:cNvSpPr/>
                <p:nvPr/>
              </p:nvSpPr>
              <p:spPr>
                <a:xfrm>
                  <a:off x="5053355" y="3328776"/>
                  <a:ext cx="1660783" cy="20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003" h="426839">
                      <a:moveTo>
                        <a:pt x="3145035" y="59234"/>
                      </a:moveTo>
                      <a:cubicBezTo>
                        <a:pt x="3140074" y="59234"/>
                        <a:pt x="3137594" y="61516"/>
                        <a:pt x="3137594" y="66080"/>
                      </a:cubicBezTo>
                      <a:lnTo>
                        <a:pt x="3137594" y="363438"/>
                      </a:lnTo>
                      <a:cubicBezTo>
                        <a:pt x="3137594" y="365026"/>
                        <a:pt x="3138289" y="366564"/>
                        <a:pt x="3139677" y="368052"/>
                      </a:cubicBezTo>
                      <a:cubicBezTo>
                        <a:pt x="3141067" y="369540"/>
                        <a:pt x="3142853" y="370284"/>
                        <a:pt x="3145035" y="370284"/>
                      </a:cubicBezTo>
                      <a:lnTo>
                        <a:pt x="3182838" y="370284"/>
                      </a:lnTo>
                      <a:cubicBezTo>
                        <a:pt x="3184822" y="370284"/>
                        <a:pt x="3186409" y="369540"/>
                        <a:pt x="3187600" y="368052"/>
                      </a:cubicBezTo>
                      <a:cubicBezTo>
                        <a:pt x="3188791" y="366564"/>
                        <a:pt x="3189386" y="365026"/>
                        <a:pt x="3189386" y="363438"/>
                      </a:cubicBezTo>
                      <a:lnTo>
                        <a:pt x="3189386" y="66080"/>
                      </a:lnTo>
                      <a:cubicBezTo>
                        <a:pt x="3189386" y="61516"/>
                        <a:pt x="3187203" y="59234"/>
                        <a:pt x="3182838" y="59234"/>
                      </a:cubicBezTo>
                      <a:close/>
                      <a:moveTo>
                        <a:pt x="1954411" y="59234"/>
                      </a:moveTo>
                      <a:cubicBezTo>
                        <a:pt x="1949450" y="59234"/>
                        <a:pt x="1946969" y="61516"/>
                        <a:pt x="1946969" y="66080"/>
                      </a:cubicBezTo>
                      <a:lnTo>
                        <a:pt x="1946969" y="363438"/>
                      </a:lnTo>
                      <a:cubicBezTo>
                        <a:pt x="1946969" y="365026"/>
                        <a:pt x="1947664" y="366564"/>
                        <a:pt x="1949053" y="368052"/>
                      </a:cubicBezTo>
                      <a:cubicBezTo>
                        <a:pt x="1950442" y="369540"/>
                        <a:pt x="1952228" y="370284"/>
                        <a:pt x="1954411" y="370284"/>
                      </a:cubicBezTo>
                      <a:lnTo>
                        <a:pt x="1992213" y="370284"/>
                      </a:lnTo>
                      <a:cubicBezTo>
                        <a:pt x="1994197" y="370284"/>
                        <a:pt x="1995785" y="369540"/>
                        <a:pt x="1996975" y="368052"/>
                      </a:cubicBezTo>
                      <a:cubicBezTo>
                        <a:pt x="1998166" y="366564"/>
                        <a:pt x="1998761" y="365026"/>
                        <a:pt x="1998761" y="363438"/>
                      </a:cubicBezTo>
                      <a:lnTo>
                        <a:pt x="1998761" y="66080"/>
                      </a:lnTo>
                      <a:cubicBezTo>
                        <a:pt x="1998761" y="61516"/>
                        <a:pt x="1996579" y="59234"/>
                        <a:pt x="1992213" y="59234"/>
                      </a:cubicBezTo>
                      <a:close/>
                      <a:moveTo>
                        <a:pt x="3281064" y="0"/>
                      </a:moveTo>
                      <a:lnTo>
                        <a:pt x="3335238" y="0"/>
                      </a:lnTo>
                      <a:cubicBezTo>
                        <a:pt x="3336825" y="0"/>
                        <a:pt x="3338413" y="1488"/>
                        <a:pt x="3340000" y="4465"/>
                      </a:cubicBezTo>
                      <a:lnTo>
                        <a:pt x="3395067" y="155079"/>
                      </a:lnTo>
                      <a:cubicBezTo>
                        <a:pt x="3395861" y="156666"/>
                        <a:pt x="3396654" y="157361"/>
                        <a:pt x="3397448" y="157163"/>
                      </a:cubicBezTo>
                      <a:cubicBezTo>
                        <a:pt x="3398242" y="156964"/>
                        <a:pt x="3398639" y="156071"/>
                        <a:pt x="3398639" y="154484"/>
                      </a:cubicBezTo>
                      <a:lnTo>
                        <a:pt x="3397448" y="4465"/>
                      </a:lnTo>
                      <a:cubicBezTo>
                        <a:pt x="3397448" y="1488"/>
                        <a:pt x="3398837" y="0"/>
                        <a:pt x="3401615" y="0"/>
                      </a:cubicBezTo>
                      <a:lnTo>
                        <a:pt x="3450431" y="0"/>
                      </a:lnTo>
                      <a:cubicBezTo>
                        <a:pt x="3452812" y="0"/>
                        <a:pt x="3454003" y="1488"/>
                        <a:pt x="3454003" y="4465"/>
                      </a:cubicBezTo>
                      <a:lnTo>
                        <a:pt x="3454003" y="422672"/>
                      </a:lnTo>
                      <a:cubicBezTo>
                        <a:pt x="3454003" y="425450"/>
                        <a:pt x="3452812" y="426839"/>
                        <a:pt x="3450431" y="426839"/>
                      </a:cubicBezTo>
                      <a:lnTo>
                        <a:pt x="3402806" y="426839"/>
                      </a:lnTo>
                      <a:cubicBezTo>
                        <a:pt x="3400028" y="426839"/>
                        <a:pt x="3398639" y="425450"/>
                        <a:pt x="3398639" y="422672"/>
                      </a:cubicBezTo>
                      <a:lnTo>
                        <a:pt x="3398043" y="309860"/>
                      </a:lnTo>
                      <a:cubicBezTo>
                        <a:pt x="3398043" y="306288"/>
                        <a:pt x="3397448" y="302816"/>
                        <a:pt x="3396257" y="299442"/>
                      </a:cubicBezTo>
                      <a:lnTo>
                        <a:pt x="3334643" y="133052"/>
                      </a:lnTo>
                      <a:cubicBezTo>
                        <a:pt x="3333849" y="131465"/>
                        <a:pt x="3333005" y="130671"/>
                        <a:pt x="3332112" y="130671"/>
                      </a:cubicBezTo>
                      <a:cubicBezTo>
                        <a:pt x="3331219" y="130671"/>
                        <a:pt x="3330773" y="131663"/>
                        <a:pt x="3330773" y="133648"/>
                      </a:cubicBezTo>
                      <a:lnTo>
                        <a:pt x="3333452" y="422672"/>
                      </a:lnTo>
                      <a:cubicBezTo>
                        <a:pt x="3333452" y="425450"/>
                        <a:pt x="3332162" y="426839"/>
                        <a:pt x="3329582" y="426839"/>
                      </a:cubicBezTo>
                      <a:lnTo>
                        <a:pt x="3281064" y="426839"/>
                      </a:lnTo>
                      <a:cubicBezTo>
                        <a:pt x="3278088" y="426839"/>
                        <a:pt x="3276599" y="425450"/>
                        <a:pt x="3276599" y="422672"/>
                      </a:cubicBezTo>
                      <a:lnTo>
                        <a:pt x="3276599" y="4465"/>
                      </a:lnTo>
                      <a:cubicBezTo>
                        <a:pt x="3276599" y="1488"/>
                        <a:pt x="3278088" y="0"/>
                        <a:pt x="3281064" y="0"/>
                      </a:cubicBezTo>
                      <a:close/>
                      <a:moveTo>
                        <a:pt x="3112591" y="0"/>
                      </a:moveTo>
                      <a:lnTo>
                        <a:pt x="3213794" y="0"/>
                      </a:lnTo>
                      <a:cubicBezTo>
                        <a:pt x="3223914" y="0"/>
                        <a:pt x="3232546" y="3572"/>
                        <a:pt x="3239690" y="10716"/>
                      </a:cubicBezTo>
                      <a:cubicBezTo>
                        <a:pt x="3246834" y="17859"/>
                        <a:pt x="3250406" y="26491"/>
                        <a:pt x="3250406" y="36612"/>
                      </a:cubicBezTo>
                      <a:lnTo>
                        <a:pt x="3250406" y="390227"/>
                      </a:lnTo>
                      <a:cubicBezTo>
                        <a:pt x="3250406" y="400348"/>
                        <a:pt x="3246834" y="408980"/>
                        <a:pt x="3239690" y="416123"/>
                      </a:cubicBezTo>
                      <a:cubicBezTo>
                        <a:pt x="3232546" y="423267"/>
                        <a:pt x="3223914" y="426839"/>
                        <a:pt x="3213794" y="426839"/>
                      </a:cubicBezTo>
                      <a:lnTo>
                        <a:pt x="3112591" y="426839"/>
                      </a:lnTo>
                      <a:cubicBezTo>
                        <a:pt x="3102272" y="426839"/>
                        <a:pt x="3093739" y="423267"/>
                        <a:pt x="3086993" y="416123"/>
                      </a:cubicBezTo>
                      <a:cubicBezTo>
                        <a:pt x="3080047" y="408781"/>
                        <a:pt x="3076575" y="400149"/>
                        <a:pt x="3076575" y="390227"/>
                      </a:cubicBezTo>
                      <a:lnTo>
                        <a:pt x="3076575" y="36612"/>
                      </a:lnTo>
                      <a:cubicBezTo>
                        <a:pt x="3076575" y="26690"/>
                        <a:pt x="3080047" y="18058"/>
                        <a:pt x="3086993" y="10716"/>
                      </a:cubicBezTo>
                      <a:cubicBezTo>
                        <a:pt x="3093739" y="3572"/>
                        <a:pt x="3102272" y="0"/>
                        <a:pt x="3112591" y="0"/>
                      </a:cubicBezTo>
                      <a:close/>
                      <a:moveTo>
                        <a:pt x="2985789" y="0"/>
                      </a:moveTo>
                      <a:lnTo>
                        <a:pt x="3038772" y="0"/>
                      </a:lnTo>
                      <a:cubicBezTo>
                        <a:pt x="3041153" y="0"/>
                        <a:pt x="3042344" y="1488"/>
                        <a:pt x="3042344" y="4465"/>
                      </a:cubicBezTo>
                      <a:lnTo>
                        <a:pt x="3042344" y="422672"/>
                      </a:lnTo>
                      <a:cubicBezTo>
                        <a:pt x="3042344" y="425450"/>
                        <a:pt x="3041153" y="426839"/>
                        <a:pt x="3038772" y="426839"/>
                      </a:cubicBezTo>
                      <a:lnTo>
                        <a:pt x="2985789" y="426839"/>
                      </a:lnTo>
                      <a:cubicBezTo>
                        <a:pt x="2982813" y="426839"/>
                        <a:pt x="2981325" y="425450"/>
                        <a:pt x="2981325" y="422672"/>
                      </a:cubicBezTo>
                      <a:lnTo>
                        <a:pt x="2981325" y="4465"/>
                      </a:lnTo>
                      <a:cubicBezTo>
                        <a:pt x="2981325" y="1488"/>
                        <a:pt x="2982813" y="0"/>
                        <a:pt x="2985789" y="0"/>
                      </a:cubicBezTo>
                      <a:close/>
                      <a:moveTo>
                        <a:pt x="2776537" y="0"/>
                      </a:moveTo>
                      <a:lnTo>
                        <a:pt x="2952749" y="0"/>
                      </a:lnTo>
                      <a:cubicBezTo>
                        <a:pt x="2955131" y="0"/>
                        <a:pt x="2956321" y="1488"/>
                        <a:pt x="2956321" y="4465"/>
                      </a:cubicBezTo>
                      <a:lnTo>
                        <a:pt x="2956321" y="55662"/>
                      </a:lnTo>
                      <a:cubicBezTo>
                        <a:pt x="2956321" y="58043"/>
                        <a:pt x="2955131" y="59234"/>
                        <a:pt x="2952749" y="59234"/>
                      </a:cubicBezTo>
                      <a:lnTo>
                        <a:pt x="2898874" y="59234"/>
                      </a:lnTo>
                      <a:cubicBezTo>
                        <a:pt x="2896096" y="59234"/>
                        <a:pt x="2894707" y="60424"/>
                        <a:pt x="2894707" y="62805"/>
                      </a:cubicBezTo>
                      <a:lnTo>
                        <a:pt x="2894707" y="422672"/>
                      </a:lnTo>
                      <a:cubicBezTo>
                        <a:pt x="2894707" y="425450"/>
                        <a:pt x="2893516" y="426839"/>
                        <a:pt x="2891135" y="426839"/>
                      </a:cubicBezTo>
                      <a:lnTo>
                        <a:pt x="2837557" y="426839"/>
                      </a:lnTo>
                      <a:cubicBezTo>
                        <a:pt x="2834977" y="426839"/>
                        <a:pt x="2833687" y="425450"/>
                        <a:pt x="2833687" y="422672"/>
                      </a:cubicBezTo>
                      <a:lnTo>
                        <a:pt x="2833687" y="62805"/>
                      </a:lnTo>
                      <a:cubicBezTo>
                        <a:pt x="2833687" y="60424"/>
                        <a:pt x="2832298" y="59234"/>
                        <a:pt x="2829520" y="59234"/>
                      </a:cubicBezTo>
                      <a:lnTo>
                        <a:pt x="2776537" y="59234"/>
                      </a:lnTo>
                      <a:cubicBezTo>
                        <a:pt x="2773561" y="59234"/>
                        <a:pt x="2772072" y="58043"/>
                        <a:pt x="2772072" y="55662"/>
                      </a:cubicBezTo>
                      <a:lnTo>
                        <a:pt x="2772072" y="4465"/>
                      </a:lnTo>
                      <a:cubicBezTo>
                        <a:pt x="2772072" y="1488"/>
                        <a:pt x="2773561" y="0"/>
                        <a:pt x="2776537" y="0"/>
                      </a:cubicBezTo>
                      <a:close/>
                      <a:moveTo>
                        <a:pt x="2626816" y="0"/>
                      </a:moveTo>
                      <a:lnTo>
                        <a:pt x="2718792" y="0"/>
                      </a:lnTo>
                      <a:cubicBezTo>
                        <a:pt x="2728912" y="0"/>
                        <a:pt x="2737544" y="3572"/>
                        <a:pt x="2744688" y="10716"/>
                      </a:cubicBezTo>
                      <a:cubicBezTo>
                        <a:pt x="2751832" y="17859"/>
                        <a:pt x="2755404" y="26491"/>
                        <a:pt x="2755404" y="36612"/>
                      </a:cubicBezTo>
                      <a:lnTo>
                        <a:pt x="2755404" y="118467"/>
                      </a:lnTo>
                      <a:cubicBezTo>
                        <a:pt x="2755404" y="121444"/>
                        <a:pt x="2754213" y="123627"/>
                        <a:pt x="2751832" y="125016"/>
                      </a:cubicBezTo>
                      <a:lnTo>
                        <a:pt x="2702421" y="161627"/>
                      </a:lnTo>
                      <a:cubicBezTo>
                        <a:pt x="2701627" y="162421"/>
                        <a:pt x="2700635" y="162520"/>
                        <a:pt x="2699444" y="161925"/>
                      </a:cubicBezTo>
                      <a:cubicBezTo>
                        <a:pt x="2698254" y="161330"/>
                        <a:pt x="2697658" y="160437"/>
                        <a:pt x="2697658" y="159246"/>
                      </a:cubicBezTo>
                      <a:lnTo>
                        <a:pt x="2697658" y="66080"/>
                      </a:lnTo>
                      <a:cubicBezTo>
                        <a:pt x="2697658" y="61516"/>
                        <a:pt x="2695376" y="59234"/>
                        <a:pt x="2690812" y="59234"/>
                      </a:cubicBezTo>
                      <a:lnTo>
                        <a:pt x="2659261" y="59234"/>
                      </a:lnTo>
                      <a:cubicBezTo>
                        <a:pt x="2654299" y="59234"/>
                        <a:pt x="2651819" y="61516"/>
                        <a:pt x="2651819" y="66080"/>
                      </a:cubicBezTo>
                      <a:lnTo>
                        <a:pt x="2651819" y="363438"/>
                      </a:lnTo>
                      <a:cubicBezTo>
                        <a:pt x="2651819" y="365026"/>
                        <a:pt x="2652514" y="366564"/>
                        <a:pt x="2653903" y="368052"/>
                      </a:cubicBezTo>
                      <a:cubicBezTo>
                        <a:pt x="2655292" y="369540"/>
                        <a:pt x="2657078" y="370284"/>
                        <a:pt x="2659261" y="370284"/>
                      </a:cubicBezTo>
                      <a:lnTo>
                        <a:pt x="2690812" y="370284"/>
                      </a:lnTo>
                      <a:cubicBezTo>
                        <a:pt x="2692797" y="370284"/>
                        <a:pt x="2694434" y="369540"/>
                        <a:pt x="2695723" y="368052"/>
                      </a:cubicBezTo>
                      <a:cubicBezTo>
                        <a:pt x="2697013" y="366564"/>
                        <a:pt x="2697658" y="365026"/>
                        <a:pt x="2697658" y="363438"/>
                      </a:cubicBezTo>
                      <a:lnTo>
                        <a:pt x="2697658" y="254198"/>
                      </a:lnTo>
                      <a:cubicBezTo>
                        <a:pt x="2697658" y="253008"/>
                        <a:pt x="2698254" y="252115"/>
                        <a:pt x="2699444" y="251520"/>
                      </a:cubicBezTo>
                      <a:cubicBezTo>
                        <a:pt x="2700635" y="250924"/>
                        <a:pt x="2701627" y="251023"/>
                        <a:pt x="2702421" y="251817"/>
                      </a:cubicBezTo>
                      <a:lnTo>
                        <a:pt x="2751832" y="288429"/>
                      </a:lnTo>
                      <a:cubicBezTo>
                        <a:pt x="2754213" y="290016"/>
                        <a:pt x="2755404" y="292100"/>
                        <a:pt x="2755404" y="294680"/>
                      </a:cubicBezTo>
                      <a:lnTo>
                        <a:pt x="2755404" y="390227"/>
                      </a:lnTo>
                      <a:cubicBezTo>
                        <a:pt x="2755404" y="400348"/>
                        <a:pt x="2751832" y="408980"/>
                        <a:pt x="2744688" y="416123"/>
                      </a:cubicBezTo>
                      <a:cubicBezTo>
                        <a:pt x="2737544" y="423267"/>
                        <a:pt x="2728912" y="426839"/>
                        <a:pt x="2718792" y="426839"/>
                      </a:cubicBezTo>
                      <a:lnTo>
                        <a:pt x="2626816" y="426839"/>
                      </a:lnTo>
                      <a:cubicBezTo>
                        <a:pt x="2616497" y="426839"/>
                        <a:pt x="2607965" y="423267"/>
                        <a:pt x="2601218" y="416123"/>
                      </a:cubicBezTo>
                      <a:cubicBezTo>
                        <a:pt x="2594272" y="408781"/>
                        <a:pt x="2590800" y="400149"/>
                        <a:pt x="2590800" y="390227"/>
                      </a:cubicBezTo>
                      <a:lnTo>
                        <a:pt x="2590800" y="36612"/>
                      </a:lnTo>
                      <a:cubicBezTo>
                        <a:pt x="2590800" y="26690"/>
                        <a:pt x="2594272" y="18058"/>
                        <a:pt x="2601218" y="10716"/>
                      </a:cubicBezTo>
                      <a:cubicBezTo>
                        <a:pt x="2607965" y="3572"/>
                        <a:pt x="2616497" y="0"/>
                        <a:pt x="2626816" y="0"/>
                      </a:cubicBezTo>
                      <a:close/>
                      <a:moveTo>
                        <a:pt x="2500014" y="0"/>
                      </a:moveTo>
                      <a:lnTo>
                        <a:pt x="2552997" y="0"/>
                      </a:lnTo>
                      <a:cubicBezTo>
                        <a:pt x="2555379" y="0"/>
                        <a:pt x="2556569" y="1488"/>
                        <a:pt x="2556569" y="4465"/>
                      </a:cubicBezTo>
                      <a:lnTo>
                        <a:pt x="2556569" y="422672"/>
                      </a:lnTo>
                      <a:cubicBezTo>
                        <a:pt x="2556569" y="425450"/>
                        <a:pt x="2555379" y="426839"/>
                        <a:pt x="2552997" y="426839"/>
                      </a:cubicBezTo>
                      <a:lnTo>
                        <a:pt x="2500014" y="426839"/>
                      </a:lnTo>
                      <a:cubicBezTo>
                        <a:pt x="2497038" y="426839"/>
                        <a:pt x="2495550" y="425450"/>
                        <a:pt x="2495550" y="422672"/>
                      </a:cubicBezTo>
                      <a:lnTo>
                        <a:pt x="2495550" y="4465"/>
                      </a:lnTo>
                      <a:cubicBezTo>
                        <a:pt x="2495550" y="1488"/>
                        <a:pt x="2497038" y="0"/>
                        <a:pt x="2500014" y="0"/>
                      </a:cubicBezTo>
                      <a:close/>
                      <a:moveTo>
                        <a:pt x="2290167" y="0"/>
                      </a:moveTo>
                      <a:lnTo>
                        <a:pt x="2341959" y="0"/>
                      </a:lnTo>
                      <a:cubicBezTo>
                        <a:pt x="2344737" y="0"/>
                        <a:pt x="2346126" y="1488"/>
                        <a:pt x="2346126" y="4465"/>
                      </a:cubicBezTo>
                      <a:lnTo>
                        <a:pt x="2383333" y="340221"/>
                      </a:lnTo>
                      <a:lnTo>
                        <a:pt x="2420540" y="4465"/>
                      </a:lnTo>
                      <a:cubicBezTo>
                        <a:pt x="2420540" y="1488"/>
                        <a:pt x="2421929" y="0"/>
                        <a:pt x="2424707" y="0"/>
                      </a:cubicBezTo>
                      <a:lnTo>
                        <a:pt x="2474714" y="0"/>
                      </a:lnTo>
                      <a:cubicBezTo>
                        <a:pt x="2477293" y="0"/>
                        <a:pt x="2478583" y="1488"/>
                        <a:pt x="2478583" y="4465"/>
                      </a:cubicBezTo>
                      <a:lnTo>
                        <a:pt x="2427982" y="422672"/>
                      </a:lnTo>
                      <a:cubicBezTo>
                        <a:pt x="2427982" y="425450"/>
                        <a:pt x="2426692" y="426839"/>
                        <a:pt x="2424112" y="426839"/>
                      </a:cubicBezTo>
                      <a:lnTo>
                        <a:pt x="2340768" y="426839"/>
                      </a:lnTo>
                      <a:cubicBezTo>
                        <a:pt x="2338189" y="426839"/>
                        <a:pt x="2336899" y="425450"/>
                        <a:pt x="2336899" y="422672"/>
                      </a:cubicBezTo>
                      <a:lnTo>
                        <a:pt x="2286297" y="4465"/>
                      </a:lnTo>
                      <a:cubicBezTo>
                        <a:pt x="2286297" y="1488"/>
                        <a:pt x="2287587" y="0"/>
                        <a:pt x="2290167" y="0"/>
                      </a:cubicBezTo>
                      <a:close/>
                      <a:moveTo>
                        <a:pt x="2090439" y="0"/>
                      </a:moveTo>
                      <a:lnTo>
                        <a:pt x="2144613" y="0"/>
                      </a:lnTo>
                      <a:cubicBezTo>
                        <a:pt x="2146200" y="0"/>
                        <a:pt x="2147788" y="1488"/>
                        <a:pt x="2149375" y="4465"/>
                      </a:cubicBezTo>
                      <a:lnTo>
                        <a:pt x="2204442" y="155079"/>
                      </a:lnTo>
                      <a:cubicBezTo>
                        <a:pt x="2205235" y="156666"/>
                        <a:pt x="2206029" y="157361"/>
                        <a:pt x="2206823" y="157163"/>
                      </a:cubicBezTo>
                      <a:cubicBezTo>
                        <a:pt x="2207617" y="156964"/>
                        <a:pt x="2208014" y="156071"/>
                        <a:pt x="2208014" y="154484"/>
                      </a:cubicBezTo>
                      <a:lnTo>
                        <a:pt x="2206823" y="4465"/>
                      </a:lnTo>
                      <a:cubicBezTo>
                        <a:pt x="2206823" y="1488"/>
                        <a:pt x="2208212" y="0"/>
                        <a:pt x="2210990" y="0"/>
                      </a:cubicBezTo>
                      <a:lnTo>
                        <a:pt x="2259806" y="0"/>
                      </a:lnTo>
                      <a:cubicBezTo>
                        <a:pt x="2262187" y="0"/>
                        <a:pt x="2263378" y="1488"/>
                        <a:pt x="2263378" y="4465"/>
                      </a:cubicBezTo>
                      <a:lnTo>
                        <a:pt x="2263378" y="422672"/>
                      </a:lnTo>
                      <a:cubicBezTo>
                        <a:pt x="2263378" y="425450"/>
                        <a:pt x="2262187" y="426839"/>
                        <a:pt x="2259806" y="426839"/>
                      </a:cubicBezTo>
                      <a:lnTo>
                        <a:pt x="2212181" y="426839"/>
                      </a:lnTo>
                      <a:cubicBezTo>
                        <a:pt x="2209403" y="426839"/>
                        <a:pt x="2208014" y="425450"/>
                        <a:pt x="2208014" y="422672"/>
                      </a:cubicBezTo>
                      <a:lnTo>
                        <a:pt x="2207418" y="309860"/>
                      </a:lnTo>
                      <a:cubicBezTo>
                        <a:pt x="2207418" y="306288"/>
                        <a:pt x="2206823" y="302816"/>
                        <a:pt x="2205632" y="299442"/>
                      </a:cubicBezTo>
                      <a:lnTo>
                        <a:pt x="2144018" y="133052"/>
                      </a:lnTo>
                      <a:cubicBezTo>
                        <a:pt x="2143224" y="131465"/>
                        <a:pt x="2142380" y="130671"/>
                        <a:pt x="2141487" y="130671"/>
                      </a:cubicBezTo>
                      <a:cubicBezTo>
                        <a:pt x="2140595" y="130671"/>
                        <a:pt x="2140148" y="131663"/>
                        <a:pt x="2140148" y="133648"/>
                      </a:cubicBezTo>
                      <a:lnTo>
                        <a:pt x="2142827" y="422672"/>
                      </a:lnTo>
                      <a:cubicBezTo>
                        <a:pt x="2142827" y="425450"/>
                        <a:pt x="2141537" y="426839"/>
                        <a:pt x="2138957" y="426839"/>
                      </a:cubicBezTo>
                      <a:lnTo>
                        <a:pt x="2090439" y="426839"/>
                      </a:lnTo>
                      <a:cubicBezTo>
                        <a:pt x="2087463" y="426839"/>
                        <a:pt x="2085975" y="425450"/>
                        <a:pt x="2085975" y="422672"/>
                      </a:cubicBezTo>
                      <a:lnTo>
                        <a:pt x="2085975" y="4465"/>
                      </a:lnTo>
                      <a:cubicBezTo>
                        <a:pt x="2085975" y="1488"/>
                        <a:pt x="2087463" y="0"/>
                        <a:pt x="2090439" y="0"/>
                      </a:cubicBezTo>
                      <a:close/>
                      <a:moveTo>
                        <a:pt x="1921966" y="0"/>
                      </a:moveTo>
                      <a:lnTo>
                        <a:pt x="2023169" y="0"/>
                      </a:lnTo>
                      <a:cubicBezTo>
                        <a:pt x="2033289" y="0"/>
                        <a:pt x="2041922" y="3572"/>
                        <a:pt x="2049065" y="10716"/>
                      </a:cubicBezTo>
                      <a:cubicBezTo>
                        <a:pt x="2056209" y="17859"/>
                        <a:pt x="2059781" y="26491"/>
                        <a:pt x="2059781" y="36612"/>
                      </a:cubicBezTo>
                      <a:lnTo>
                        <a:pt x="2059781" y="390227"/>
                      </a:lnTo>
                      <a:cubicBezTo>
                        <a:pt x="2059781" y="400348"/>
                        <a:pt x="2056209" y="408980"/>
                        <a:pt x="2049065" y="416123"/>
                      </a:cubicBezTo>
                      <a:cubicBezTo>
                        <a:pt x="2041922" y="423267"/>
                        <a:pt x="2033289" y="426839"/>
                        <a:pt x="2023169" y="426839"/>
                      </a:cubicBezTo>
                      <a:lnTo>
                        <a:pt x="1921966" y="426839"/>
                      </a:lnTo>
                      <a:cubicBezTo>
                        <a:pt x="1911647" y="426839"/>
                        <a:pt x="1903114" y="423267"/>
                        <a:pt x="1896368" y="416123"/>
                      </a:cubicBezTo>
                      <a:cubicBezTo>
                        <a:pt x="1889422" y="408781"/>
                        <a:pt x="1885950" y="400149"/>
                        <a:pt x="1885950" y="390227"/>
                      </a:cubicBezTo>
                      <a:lnTo>
                        <a:pt x="1885950" y="36612"/>
                      </a:lnTo>
                      <a:cubicBezTo>
                        <a:pt x="1885950" y="26690"/>
                        <a:pt x="1889422" y="18058"/>
                        <a:pt x="1896368" y="10716"/>
                      </a:cubicBezTo>
                      <a:cubicBezTo>
                        <a:pt x="1903114" y="3572"/>
                        <a:pt x="1911647" y="0"/>
                        <a:pt x="1921966" y="0"/>
                      </a:cubicBezTo>
                      <a:close/>
                      <a:moveTo>
                        <a:pt x="1731466" y="0"/>
                      </a:moveTo>
                      <a:lnTo>
                        <a:pt x="1823442" y="0"/>
                      </a:lnTo>
                      <a:cubicBezTo>
                        <a:pt x="1833562" y="0"/>
                        <a:pt x="1842194" y="3572"/>
                        <a:pt x="1849338" y="10716"/>
                      </a:cubicBezTo>
                      <a:cubicBezTo>
                        <a:pt x="1856482" y="17859"/>
                        <a:pt x="1860054" y="26491"/>
                        <a:pt x="1860054" y="36612"/>
                      </a:cubicBezTo>
                      <a:lnTo>
                        <a:pt x="1860054" y="118467"/>
                      </a:lnTo>
                      <a:cubicBezTo>
                        <a:pt x="1860054" y="121444"/>
                        <a:pt x="1858863" y="123627"/>
                        <a:pt x="1856482" y="125016"/>
                      </a:cubicBezTo>
                      <a:lnTo>
                        <a:pt x="1807071" y="161627"/>
                      </a:lnTo>
                      <a:cubicBezTo>
                        <a:pt x="1806277" y="162421"/>
                        <a:pt x="1805285" y="162520"/>
                        <a:pt x="1804094" y="161925"/>
                      </a:cubicBezTo>
                      <a:cubicBezTo>
                        <a:pt x="1802904" y="161330"/>
                        <a:pt x="1802308" y="160437"/>
                        <a:pt x="1802308" y="159246"/>
                      </a:cubicBezTo>
                      <a:lnTo>
                        <a:pt x="1802308" y="66080"/>
                      </a:lnTo>
                      <a:cubicBezTo>
                        <a:pt x="1802308" y="61516"/>
                        <a:pt x="1800026" y="59234"/>
                        <a:pt x="1795462" y="59234"/>
                      </a:cubicBezTo>
                      <a:lnTo>
                        <a:pt x="1763911" y="59234"/>
                      </a:lnTo>
                      <a:cubicBezTo>
                        <a:pt x="1758950" y="59234"/>
                        <a:pt x="1756469" y="61516"/>
                        <a:pt x="1756469" y="66080"/>
                      </a:cubicBezTo>
                      <a:lnTo>
                        <a:pt x="1756469" y="363438"/>
                      </a:lnTo>
                      <a:cubicBezTo>
                        <a:pt x="1756469" y="365026"/>
                        <a:pt x="1757164" y="366564"/>
                        <a:pt x="1758553" y="368052"/>
                      </a:cubicBezTo>
                      <a:cubicBezTo>
                        <a:pt x="1759942" y="369540"/>
                        <a:pt x="1761728" y="370284"/>
                        <a:pt x="1763911" y="370284"/>
                      </a:cubicBezTo>
                      <a:lnTo>
                        <a:pt x="1795462" y="370284"/>
                      </a:lnTo>
                      <a:cubicBezTo>
                        <a:pt x="1797446" y="370284"/>
                        <a:pt x="1799084" y="369540"/>
                        <a:pt x="1800373" y="368052"/>
                      </a:cubicBezTo>
                      <a:cubicBezTo>
                        <a:pt x="1801663" y="366564"/>
                        <a:pt x="1802308" y="365026"/>
                        <a:pt x="1802308" y="363438"/>
                      </a:cubicBezTo>
                      <a:lnTo>
                        <a:pt x="1802308" y="254198"/>
                      </a:lnTo>
                      <a:cubicBezTo>
                        <a:pt x="1802308" y="253008"/>
                        <a:pt x="1802904" y="252115"/>
                        <a:pt x="1804094" y="251520"/>
                      </a:cubicBezTo>
                      <a:cubicBezTo>
                        <a:pt x="1805285" y="250924"/>
                        <a:pt x="1806277" y="251023"/>
                        <a:pt x="1807071" y="251817"/>
                      </a:cubicBezTo>
                      <a:lnTo>
                        <a:pt x="1856482" y="288429"/>
                      </a:lnTo>
                      <a:cubicBezTo>
                        <a:pt x="1858863" y="290016"/>
                        <a:pt x="1860054" y="292100"/>
                        <a:pt x="1860054" y="294680"/>
                      </a:cubicBezTo>
                      <a:lnTo>
                        <a:pt x="1860054" y="390227"/>
                      </a:lnTo>
                      <a:cubicBezTo>
                        <a:pt x="1860054" y="400348"/>
                        <a:pt x="1856482" y="408980"/>
                        <a:pt x="1849338" y="416123"/>
                      </a:cubicBezTo>
                      <a:cubicBezTo>
                        <a:pt x="1842194" y="423267"/>
                        <a:pt x="1833562" y="426839"/>
                        <a:pt x="1823442" y="426839"/>
                      </a:cubicBezTo>
                      <a:lnTo>
                        <a:pt x="1731466" y="426839"/>
                      </a:lnTo>
                      <a:cubicBezTo>
                        <a:pt x="1721148" y="426839"/>
                        <a:pt x="1712614" y="423267"/>
                        <a:pt x="1705868" y="416123"/>
                      </a:cubicBezTo>
                      <a:cubicBezTo>
                        <a:pt x="1698922" y="408781"/>
                        <a:pt x="1695450" y="400149"/>
                        <a:pt x="1695450" y="390227"/>
                      </a:cubicBezTo>
                      <a:lnTo>
                        <a:pt x="1695450" y="36612"/>
                      </a:lnTo>
                      <a:cubicBezTo>
                        <a:pt x="1695450" y="26690"/>
                        <a:pt x="1698922" y="18058"/>
                        <a:pt x="1705868" y="10716"/>
                      </a:cubicBezTo>
                      <a:cubicBezTo>
                        <a:pt x="1712614" y="3572"/>
                        <a:pt x="1721148" y="0"/>
                        <a:pt x="1731466" y="0"/>
                      </a:cubicBezTo>
                      <a:close/>
                      <a:moveTo>
                        <a:pt x="1394222" y="0"/>
                      </a:moveTo>
                      <a:lnTo>
                        <a:pt x="1535906" y="0"/>
                      </a:lnTo>
                      <a:cubicBezTo>
                        <a:pt x="1538287" y="0"/>
                        <a:pt x="1539478" y="1488"/>
                        <a:pt x="1539478" y="4465"/>
                      </a:cubicBezTo>
                      <a:lnTo>
                        <a:pt x="1539478" y="55066"/>
                      </a:lnTo>
                      <a:cubicBezTo>
                        <a:pt x="1539478" y="57845"/>
                        <a:pt x="1538287" y="59234"/>
                        <a:pt x="1535906" y="59234"/>
                      </a:cubicBezTo>
                      <a:lnTo>
                        <a:pt x="1455241" y="59234"/>
                      </a:lnTo>
                      <a:cubicBezTo>
                        <a:pt x="1452860" y="59234"/>
                        <a:pt x="1451669" y="60424"/>
                        <a:pt x="1451669" y="62805"/>
                      </a:cubicBezTo>
                      <a:lnTo>
                        <a:pt x="1451669" y="163413"/>
                      </a:lnTo>
                      <a:cubicBezTo>
                        <a:pt x="1451669" y="166390"/>
                        <a:pt x="1452860" y="167878"/>
                        <a:pt x="1455241" y="167878"/>
                      </a:cubicBezTo>
                      <a:lnTo>
                        <a:pt x="1525488" y="167878"/>
                      </a:lnTo>
                      <a:cubicBezTo>
                        <a:pt x="1528464" y="167878"/>
                        <a:pt x="1529457" y="169267"/>
                        <a:pt x="1528464" y="172045"/>
                      </a:cubicBezTo>
                      <a:lnTo>
                        <a:pt x="1514475" y="222052"/>
                      </a:lnTo>
                      <a:cubicBezTo>
                        <a:pt x="1513482" y="224433"/>
                        <a:pt x="1511895" y="225623"/>
                        <a:pt x="1509712" y="225623"/>
                      </a:cubicBezTo>
                      <a:lnTo>
                        <a:pt x="1455241" y="225623"/>
                      </a:lnTo>
                      <a:cubicBezTo>
                        <a:pt x="1452860" y="225623"/>
                        <a:pt x="1451669" y="226814"/>
                        <a:pt x="1451669" y="229195"/>
                      </a:cubicBezTo>
                      <a:lnTo>
                        <a:pt x="1451669" y="366415"/>
                      </a:lnTo>
                      <a:cubicBezTo>
                        <a:pt x="1451669" y="368995"/>
                        <a:pt x="1452860" y="370284"/>
                        <a:pt x="1455241" y="370284"/>
                      </a:cubicBezTo>
                      <a:lnTo>
                        <a:pt x="1535906" y="370284"/>
                      </a:lnTo>
                      <a:cubicBezTo>
                        <a:pt x="1538287" y="370284"/>
                        <a:pt x="1539478" y="371673"/>
                        <a:pt x="1539478" y="374452"/>
                      </a:cubicBezTo>
                      <a:lnTo>
                        <a:pt x="1539478" y="422672"/>
                      </a:lnTo>
                      <a:cubicBezTo>
                        <a:pt x="1539478" y="425450"/>
                        <a:pt x="1538287" y="426839"/>
                        <a:pt x="1535906" y="426839"/>
                      </a:cubicBezTo>
                      <a:lnTo>
                        <a:pt x="1394222" y="426839"/>
                      </a:lnTo>
                      <a:cubicBezTo>
                        <a:pt x="1391840" y="426839"/>
                        <a:pt x="1390650" y="425450"/>
                        <a:pt x="1390650" y="422672"/>
                      </a:cubicBezTo>
                      <a:lnTo>
                        <a:pt x="1390650" y="4465"/>
                      </a:lnTo>
                      <a:cubicBezTo>
                        <a:pt x="1390650" y="1488"/>
                        <a:pt x="1391840" y="0"/>
                        <a:pt x="1394222" y="0"/>
                      </a:cubicBezTo>
                      <a:close/>
                      <a:moveTo>
                        <a:pt x="1185267" y="0"/>
                      </a:moveTo>
                      <a:lnTo>
                        <a:pt x="1237059" y="0"/>
                      </a:lnTo>
                      <a:cubicBezTo>
                        <a:pt x="1239837" y="0"/>
                        <a:pt x="1241226" y="1488"/>
                        <a:pt x="1241226" y="4465"/>
                      </a:cubicBezTo>
                      <a:lnTo>
                        <a:pt x="1278433" y="340221"/>
                      </a:lnTo>
                      <a:lnTo>
                        <a:pt x="1315640" y="4465"/>
                      </a:lnTo>
                      <a:cubicBezTo>
                        <a:pt x="1315640" y="1488"/>
                        <a:pt x="1317029" y="0"/>
                        <a:pt x="1319807" y="0"/>
                      </a:cubicBezTo>
                      <a:lnTo>
                        <a:pt x="1369814" y="0"/>
                      </a:lnTo>
                      <a:cubicBezTo>
                        <a:pt x="1372393" y="0"/>
                        <a:pt x="1373683" y="1488"/>
                        <a:pt x="1373683" y="4465"/>
                      </a:cubicBezTo>
                      <a:lnTo>
                        <a:pt x="1323082" y="422672"/>
                      </a:lnTo>
                      <a:cubicBezTo>
                        <a:pt x="1323082" y="425450"/>
                        <a:pt x="1321792" y="426839"/>
                        <a:pt x="1319212" y="426839"/>
                      </a:cubicBezTo>
                      <a:lnTo>
                        <a:pt x="1235868" y="426839"/>
                      </a:lnTo>
                      <a:cubicBezTo>
                        <a:pt x="1233289" y="426839"/>
                        <a:pt x="1231999" y="425450"/>
                        <a:pt x="1231999" y="422672"/>
                      </a:cubicBezTo>
                      <a:lnTo>
                        <a:pt x="1181397" y="4465"/>
                      </a:lnTo>
                      <a:cubicBezTo>
                        <a:pt x="1181397" y="1488"/>
                        <a:pt x="1182687" y="0"/>
                        <a:pt x="1185267" y="0"/>
                      </a:cubicBezTo>
                      <a:close/>
                      <a:moveTo>
                        <a:pt x="1099840" y="0"/>
                      </a:moveTo>
                      <a:lnTo>
                        <a:pt x="1152822" y="0"/>
                      </a:lnTo>
                      <a:cubicBezTo>
                        <a:pt x="1155204" y="0"/>
                        <a:pt x="1156394" y="1488"/>
                        <a:pt x="1156394" y="4465"/>
                      </a:cubicBezTo>
                      <a:lnTo>
                        <a:pt x="1156394" y="422672"/>
                      </a:lnTo>
                      <a:cubicBezTo>
                        <a:pt x="1156394" y="425450"/>
                        <a:pt x="1155204" y="426839"/>
                        <a:pt x="1152822" y="426839"/>
                      </a:cubicBezTo>
                      <a:lnTo>
                        <a:pt x="1099840" y="426839"/>
                      </a:lnTo>
                      <a:cubicBezTo>
                        <a:pt x="1096863" y="426839"/>
                        <a:pt x="1095375" y="425450"/>
                        <a:pt x="1095375" y="422672"/>
                      </a:cubicBezTo>
                      <a:lnTo>
                        <a:pt x="1095375" y="4465"/>
                      </a:lnTo>
                      <a:cubicBezTo>
                        <a:pt x="1095375" y="1488"/>
                        <a:pt x="1096863" y="0"/>
                        <a:pt x="1099840" y="0"/>
                      </a:cubicBezTo>
                      <a:close/>
                      <a:moveTo>
                        <a:pt x="890587" y="0"/>
                      </a:moveTo>
                      <a:lnTo>
                        <a:pt x="1066800" y="0"/>
                      </a:lnTo>
                      <a:cubicBezTo>
                        <a:pt x="1069181" y="0"/>
                        <a:pt x="1070372" y="1488"/>
                        <a:pt x="1070372" y="4465"/>
                      </a:cubicBezTo>
                      <a:lnTo>
                        <a:pt x="1070372" y="55662"/>
                      </a:lnTo>
                      <a:cubicBezTo>
                        <a:pt x="1070372" y="58043"/>
                        <a:pt x="1069181" y="59234"/>
                        <a:pt x="1066800" y="59234"/>
                      </a:cubicBezTo>
                      <a:lnTo>
                        <a:pt x="1012924" y="59234"/>
                      </a:lnTo>
                      <a:cubicBezTo>
                        <a:pt x="1010146" y="59234"/>
                        <a:pt x="1008757" y="60424"/>
                        <a:pt x="1008757" y="62805"/>
                      </a:cubicBezTo>
                      <a:lnTo>
                        <a:pt x="1008757" y="422672"/>
                      </a:lnTo>
                      <a:cubicBezTo>
                        <a:pt x="1008757" y="425450"/>
                        <a:pt x="1007566" y="426839"/>
                        <a:pt x="1005185" y="426839"/>
                      </a:cubicBezTo>
                      <a:lnTo>
                        <a:pt x="951607" y="426839"/>
                      </a:lnTo>
                      <a:cubicBezTo>
                        <a:pt x="949027" y="426839"/>
                        <a:pt x="947737" y="425450"/>
                        <a:pt x="947737" y="422672"/>
                      </a:cubicBezTo>
                      <a:lnTo>
                        <a:pt x="947737" y="62805"/>
                      </a:lnTo>
                      <a:cubicBezTo>
                        <a:pt x="947737" y="60424"/>
                        <a:pt x="946348" y="59234"/>
                        <a:pt x="943570" y="59234"/>
                      </a:cubicBezTo>
                      <a:lnTo>
                        <a:pt x="890587" y="59234"/>
                      </a:lnTo>
                      <a:cubicBezTo>
                        <a:pt x="887611" y="59234"/>
                        <a:pt x="886122" y="58043"/>
                        <a:pt x="886122" y="55662"/>
                      </a:cubicBezTo>
                      <a:lnTo>
                        <a:pt x="886122" y="4465"/>
                      </a:lnTo>
                      <a:cubicBezTo>
                        <a:pt x="886122" y="1488"/>
                        <a:pt x="887611" y="0"/>
                        <a:pt x="890587" y="0"/>
                      </a:cubicBezTo>
                      <a:close/>
                      <a:moveTo>
                        <a:pt x="804565" y="0"/>
                      </a:moveTo>
                      <a:lnTo>
                        <a:pt x="857547" y="0"/>
                      </a:lnTo>
                      <a:cubicBezTo>
                        <a:pt x="859929" y="0"/>
                        <a:pt x="861119" y="1488"/>
                        <a:pt x="861119" y="4465"/>
                      </a:cubicBezTo>
                      <a:lnTo>
                        <a:pt x="861119" y="422672"/>
                      </a:lnTo>
                      <a:cubicBezTo>
                        <a:pt x="861119" y="425450"/>
                        <a:pt x="859929" y="426839"/>
                        <a:pt x="857547" y="426839"/>
                      </a:cubicBezTo>
                      <a:lnTo>
                        <a:pt x="804565" y="426839"/>
                      </a:lnTo>
                      <a:cubicBezTo>
                        <a:pt x="801588" y="426839"/>
                        <a:pt x="800100" y="425450"/>
                        <a:pt x="800100" y="422672"/>
                      </a:cubicBezTo>
                      <a:lnTo>
                        <a:pt x="800100" y="4465"/>
                      </a:lnTo>
                      <a:cubicBezTo>
                        <a:pt x="800100" y="1488"/>
                        <a:pt x="801588" y="0"/>
                        <a:pt x="804565" y="0"/>
                      </a:cubicBezTo>
                      <a:close/>
                      <a:moveTo>
                        <a:pt x="595312" y="0"/>
                      </a:moveTo>
                      <a:lnTo>
                        <a:pt x="771525" y="0"/>
                      </a:lnTo>
                      <a:cubicBezTo>
                        <a:pt x="773906" y="0"/>
                        <a:pt x="775097" y="1488"/>
                        <a:pt x="775097" y="4465"/>
                      </a:cubicBezTo>
                      <a:lnTo>
                        <a:pt x="775097" y="55662"/>
                      </a:lnTo>
                      <a:cubicBezTo>
                        <a:pt x="775097" y="58043"/>
                        <a:pt x="773906" y="59234"/>
                        <a:pt x="771525" y="59234"/>
                      </a:cubicBezTo>
                      <a:lnTo>
                        <a:pt x="717649" y="59234"/>
                      </a:lnTo>
                      <a:cubicBezTo>
                        <a:pt x="714871" y="59234"/>
                        <a:pt x="713482" y="60424"/>
                        <a:pt x="713482" y="62805"/>
                      </a:cubicBezTo>
                      <a:lnTo>
                        <a:pt x="713482" y="422672"/>
                      </a:lnTo>
                      <a:cubicBezTo>
                        <a:pt x="713482" y="425450"/>
                        <a:pt x="712291" y="426839"/>
                        <a:pt x="709910" y="426839"/>
                      </a:cubicBezTo>
                      <a:lnTo>
                        <a:pt x="656332" y="426839"/>
                      </a:lnTo>
                      <a:cubicBezTo>
                        <a:pt x="653752" y="426839"/>
                        <a:pt x="652462" y="425450"/>
                        <a:pt x="652462" y="422672"/>
                      </a:cubicBezTo>
                      <a:lnTo>
                        <a:pt x="652462" y="62805"/>
                      </a:lnTo>
                      <a:cubicBezTo>
                        <a:pt x="652462" y="60424"/>
                        <a:pt x="651073" y="59234"/>
                        <a:pt x="648295" y="59234"/>
                      </a:cubicBezTo>
                      <a:lnTo>
                        <a:pt x="595312" y="59234"/>
                      </a:lnTo>
                      <a:cubicBezTo>
                        <a:pt x="592336" y="59234"/>
                        <a:pt x="590847" y="58043"/>
                        <a:pt x="590847" y="55662"/>
                      </a:cubicBezTo>
                      <a:lnTo>
                        <a:pt x="590847" y="4465"/>
                      </a:lnTo>
                      <a:cubicBezTo>
                        <a:pt x="590847" y="1488"/>
                        <a:pt x="592336" y="0"/>
                        <a:pt x="595312" y="0"/>
                      </a:cubicBezTo>
                      <a:close/>
                      <a:moveTo>
                        <a:pt x="509290" y="0"/>
                      </a:moveTo>
                      <a:lnTo>
                        <a:pt x="562272" y="0"/>
                      </a:lnTo>
                      <a:cubicBezTo>
                        <a:pt x="564654" y="0"/>
                        <a:pt x="565844" y="1488"/>
                        <a:pt x="565844" y="4465"/>
                      </a:cubicBezTo>
                      <a:lnTo>
                        <a:pt x="565844" y="422672"/>
                      </a:lnTo>
                      <a:cubicBezTo>
                        <a:pt x="565844" y="425450"/>
                        <a:pt x="564654" y="426839"/>
                        <a:pt x="562272" y="426839"/>
                      </a:cubicBezTo>
                      <a:lnTo>
                        <a:pt x="509290" y="426839"/>
                      </a:lnTo>
                      <a:cubicBezTo>
                        <a:pt x="506313" y="426839"/>
                        <a:pt x="504825" y="425450"/>
                        <a:pt x="504825" y="422672"/>
                      </a:cubicBezTo>
                      <a:lnTo>
                        <a:pt x="504825" y="4465"/>
                      </a:lnTo>
                      <a:cubicBezTo>
                        <a:pt x="504825" y="1488"/>
                        <a:pt x="506313" y="0"/>
                        <a:pt x="509290" y="0"/>
                      </a:cubicBezTo>
                      <a:close/>
                      <a:moveTo>
                        <a:pt x="308372" y="0"/>
                      </a:moveTo>
                      <a:lnTo>
                        <a:pt x="361652" y="0"/>
                      </a:lnTo>
                      <a:cubicBezTo>
                        <a:pt x="364430" y="0"/>
                        <a:pt x="365819" y="1488"/>
                        <a:pt x="365819" y="4465"/>
                      </a:cubicBezTo>
                      <a:lnTo>
                        <a:pt x="365819" y="366415"/>
                      </a:lnTo>
                      <a:cubicBezTo>
                        <a:pt x="365819" y="368995"/>
                        <a:pt x="367010" y="370284"/>
                        <a:pt x="369391" y="370284"/>
                      </a:cubicBezTo>
                      <a:lnTo>
                        <a:pt x="407789" y="370284"/>
                      </a:lnTo>
                      <a:cubicBezTo>
                        <a:pt x="410368" y="370284"/>
                        <a:pt x="411658" y="368995"/>
                        <a:pt x="411658" y="366415"/>
                      </a:cubicBezTo>
                      <a:lnTo>
                        <a:pt x="411658" y="4465"/>
                      </a:lnTo>
                      <a:cubicBezTo>
                        <a:pt x="411658" y="1488"/>
                        <a:pt x="413047" y="0"/>
                        <a:pt x="415826" y="0"/>
                      </a:cubicBezTo>
                      <a:lnTo>
                        <a:pt x="469106" y="0"/>
                      </a:lnTo>
                      <a:cubicBezTo>
                        <a:pt x="471487" y="0"/>
                        <a:pt x="472678" y="1488"/>
                        <a:pt x="472678" y="4465"/>
                      </a:cubicBezTo>
                      <a:lnTo>
                        <a:pt x="472678" y="393799"/>
                      </a:lnTo>
                      <a:cubicBezTo>
                        <a:pt x="472678" y="403523"/>
                        <a:pt x="469001" y="411460"/>
                        <a:pt x="461646" y="417612"/>
                      </a:cubicBezTo>
                      <a:cubicBezTo>
                        <a:pt x="454688" y="423763"/>
                        <a:pt x="446638" y="426839"/>
                        <a:pt x="437494" y="426839"/>
                      </a:cubicBezTo>
                      <a:lnTo>
                        <a:pt x="337300" y="426839"/>
                      </a:lnTo>
                      <a:cubicBezTo>
                        <a:pt x="328156" y="426839"/>
                        <a:pt x="320504" y="423565"/>
                        <a:pt x="314343" y="417016"/>
                      </a:cubicBezTo>
                      <a:cubicBezTo>
                        <a:pt x="307981" y="410270"/>
                        <a:pt x="304800" y="403027"/>
                        <a:pt x="304800" y="395288"/>
                      </a:cubicBezTo>
                      <a:lnTo>
                        <a:pt x="304800" y="4465"/>
                      </a:lnTo>
                      <a:cubicBezTo>
                        <a:pt x="304800" y="1488"/>
                        <a:pt x="305990" y="0"/>
                        <a:pt x="308372" y="0"/>
                      </a:cubicBezTo>
                      <a:close/>
                      <a:moveTo>
                        <a:pt x="99715" y="0"/>
                      </a:moveTo>
                      <a:lnTo>
                        <a:pt x="153888" y="0"/>
                      </a:lnTo>
                      <a:cubicBezTo>
                        <a:pt x="155476" y="0"/>
                        <a:pt x="157063" y="1488"/>
                        <a:pt x="158651" y="4465"/>
                      </a:cubicBezTo>
                      <a:lnTo>
                        <a:pt x="213717" y="155079"/>
                      </a:lnTo>
                      <a:cubicBezTo>
                        <a:pt x="214511" y="156666"/>
                        <a:pt x="215304" y="157361"/>
                        <a:pt x="216098" y="157163"/>
                      </a:cubicBezTo>
                      <a:cubicBezTo>
                        <a:pt x="216892" y="156964"/>
                        <a:pt x="217289" y="156071"/>
                        <a:pt x="217289" y="154484"/>
                      </a:cubicBezTo>
                      <a:lnTo>
                        <a:pt x="216098" y="4465"/>
                      </a:lnTo>
                      <a:cubicBezTo>
                        <a:pt x="216098" y="1488"/>
                        <a:pt x="217487" y="0"/>
                        <a:pt x="220265" y="0"/>
                      </a:cubicBezTo>
                      <a:lnTo>
                        <a:pt x="269081" y="0"/>
                      </a:lnTo>
                      <a:cubicBezTo>
                        <a:pt x="271462" y="0"/>
                        <a:pt x="272653" y="1488"/>
                        <a:pt x="272653" y="4465"/>
                      </a:cubicBezTo>
                      <a:lnTo>
                        <a:pt x="272653" y="422672"/>
                      </a:lnTo>
                      <a:cubicBezTo>
                        <a:pt x="272653" y="425450"/>
                        <a:pt x="271462" y="426839"/>
                        <a:pt x="269081" y="426839"/>
                      </a:cubicBezTo>
                      <a:lnTo>
                        <a:pt x="221456" y="426839"/>
                      </a:lnTo>
                      <a:cubicBezTo>
                        <a:pt x="218678" y="426839"/>
                        <a:pt x="217289" y="425450"/>
                        <a:pt x="217289" y="422672"/>
                      </a:cubicBezTo>
                      <a:lnTo>
                        <a:pt x="216694" y="309860"/>
                      </a:lnTo>
                      <a:cubicBezTo>
                        <a:pt x="216694" y="306288"/>
                        <a:pt x="216098" y="302816"/>
                        <a:pt x="214908" y="299442"/>
                      </a:cubicBezTo>
                      <a:lnTo>
                        <a:pt x="153293" y="133052"/>
                      </a:lnTo>
                      <a:cubicBezTo>
                        <a:pt x="152499" y="131465"/>
                        <a:pt x="151656" y="130671"/>
                        <a:pt x="150763" y="130671"/>
                      </a:cubicBezTo>
                      <a:cubicBezTo>
                        <a:pt x="149870" y="130671"/>
                        <a:pt x="149423" y="131663"/>
                        <a:pt x="149423" y="133648"/>
                      </a:cubicBezTo>
                      <a:lnTo>
                        <a:pt x="152102" y="422672"/>
                      </a:lnTo>
                      <a:cubicBezTo>
                        <a:pt x="152102" y="425450"/>
                        <a:pt x="150812" y="426839"/>
                        <a:pt x="148233" y="426839"/>
                      </a:cubicBezTo>
                      <a:lnTo>
                        <a:pt x="99715" y="426839"/>
                      </a:lnTo>
                      <a:cubicBezTo>
                        <a:pt x="96738" y="426839"/>
                        <a:pt x="95250" y="425450"/>
                        <a:pt x="95250" y="422672"/>
                      </a:cubicBezTo>
                      <a:lnTo>
                        <a:pt x="95250" y="4465"/>
                      </a:lnTo>
                      <a:cubicBezTo>
                        <a:pt x="95250" y="1488"/>
                        <a:pt x="96738" y="0"/>
                        <a:pt x="99715" y="0"/>
                      </a:cubicBezTo>
                      <a:close/>
                      <a:moveTo>
                        <a:pt x="4465" y="0"/>
                      </a:moveTo>
                      <a:lnTo>
                        <a:pt x="57447" y="0"/>
                      </a:lnTo>
                      <a:cubicBezTo>
                        <a:pt x="59829" y="0"/>
                        <a:pt x="61019" y="1488"/>
                        <a:pt x="61019" y="4465"/>
                      </a:cubicBezTo>
                      <a:lnTo>
                        <a:pt x="61019" y="422672"/>
                      </a:lnTo>
                      <a:cubicBezTo>
                        <a:pt x="61019" y="425450"/>
                        <a:pt x="59829" y="426839"/>
                        <a:pt x="57447" y="426839"/>
                      </a:cubicBezTo>
                      <a:lnTo>
                        <a:pt x="4465" y="426839"/>
                      </a:lnTo>
                      <a:cubicBezTo>
                        <a:pt x="1488" y="426839"/>
                        <a:pt x="0" y="425450"/>
                        <a:pt x="0" y="422672"/>
                      </a:cubicBezTo>
                      <a:lnTo>
                        <a:pt x="0" y="4465"/>
                      </a:lnTo>
                      <a:cubicBezTo>
                        <a:pt x="0" y="1488"/>
                        <a:pt x="1488" y="0"/>
                        <a:pt x="4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759ABD0-8437-45C6-9957-29D5FD21988E}"/>
                  </a:ext>
                </a:extLst>
              </p:cNvPr>
              <p:cNvSpPr/>
              <p:nvPr/>
            </p:nvSpPr>
            <p:spPr>
              <a:xfrm rot="21347469">
                <a:off x="4880744" y="3098042"/>
                <a:ext cx="2057400" cy="45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1DB8F2E-2A97-49A7-9C4F-179B83D60DEC}"/>
                  </a:ext>
                </a:extLst>
              </p:cNvPr>
              <p:cNvSpPr/>
              <p:nvPr/>
            </p:nvSpPr>
            <p:spPr>
              <a:xfrm rot="21347469">
                <a:off x="4880745" y="3714785"/>
                <a:ext cx="2057400" cy="45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861D153-B4E1-4FBC-99C9-94938C1DCB24}"/>
              </a:ext>
            </a:extLst>
          </p:cNvPr>
          <p:cNvGrpSpPr/>
          <p:nvPr/>
        </p:nvGrpSpPr>
        <p:grpSpPr>
          <a:xfrm>
            <a:off x="8348868" y="2764795"/>
            <a:ext cx="3092554" cy="717136"/>
            <a:chOff x="8348868" y="2419261"/>
            <a:chExt cx="3092554" cy="71713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F8E0421-3183-4312-9DF3-23086FCF1820}"/>
                </a:ext>
              </a:extLst>
            </p:cNvPr>
            <p:cNvGrpSpPr/>
            <p:nvPr/>
          </p:nvGrpSpPr>
          <p:grpSpPr>
            <a:xfrm>
              <a:off x="8348868" y="2419261"/>
              <a:ext cx="3092554" cy="717136"/>
              <a:chOff x="8324746" y="2419261"/>
              <a:chExt cx="3092554" cy="717136"/>
            </a:xfrm>
            <a:solidFill>
              <a:srgbClr val="000000"/>
            </a:solidFill>
          </p:grpSpPr>
          <p:sp>
            <p:nvSpPr>
              <p:cNvPr id="82" name="Arrow: Pentagon 81">
                <a:extLst>
                  <a:ext uri="{FF2B5EF4-FFF2-40B4-BE49-F238E27FC236}">
                    <a16:creationId xmlns:a16="http://schemas.microsoft.com/office/drawing/2014/main" id="{7CF19C9C-8B31-470A-987D-9CAE65AB8AB4}"/>
                  </a:ext>
                </a:extLst>
              </p:cNvPr>
              <p:cNvSpPr/>
              <p:nvPr/>
            </p:nvSpPr>
            <p:spPr>
              <a:xfrm>
                <a:off x="9969500" y="2419262"/>
                <a:ext cx="1447800" cy="717135"/>
              </a:xfrm>
              <a:prstGeom prst="homePlate">
                <a:avLst>
                  <a:gd name="adj" fmla="val 3937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row: Pentagon 82">
                <a:extLst>
                  <a:ext uri="{FF2B5EF4-FFF2-40B4-BE49-F238E27FC236}">
                    <a16:creationId xmlns:a16="http://schemas.microsoft.com/office/drawing/2014/main" id="{8F92F522-AFC0-44B3-B05D-DBF89F190924}"/>
                  </a:ext>
                </a:extLst>
              </p:cNvPr>
              <p:cNvSpPr/>
              <p:nvPr/>
            </p:nvSpPr>
            <p:spPr>
              <a:xfrm rot="10800000">
                <a:off x="8324746" y="2419261"/>
                <a:ext cx="1644754" cy="717135"/>
              </a:xfrm>
              <a:prstGeom prst="homePlate">
                <a:avLst>
                  <a:gd name="adj" fmla="val 3937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E2293F-25C7-416C-B3CA-7A3139F2525A}"/>
                </a:ext>
              </a:extLst>
            </p:cNvPr>
            <p:cNvSpPr/>
            <p:nvPr/>
          </p:nvSpPr>
          <p:spPr>
            <a:xfrm>
              <a:off x="8703190" y="2630530"/>
              <a:ext cx="2383910" cy="294598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F199B837-01E4-42B1-94B8-118FECFE9050}"/>
                </a:ext>
              </a:extLst>
            </p:cNvPr>
            <p:cNvSpPr/>
            <p:nvPr/>
          </p:nvSpPr>
          <p:spPr>
            <a:xfrm rot="16200000">
              <a:off x="8409265" y="2738631"/>
              <a:ext cx="175218" cy="78396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DE99336-66FC-40B3-A486-3072144E79FF}"/>
                </a:ext>
              </a:extLst>
            </p:cNvPr>
            <p:cNvSpPr/>
            <p:nvPr/>
          </p:nvSpPr>
          <p:spPr>
            <a:xfrm rot="5400000">
              <a:off x="11206440" y="2738631"/>
              <a:ext cx="175218" cy="78396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59A5F5D-FD4C-4FEA-A7FA-1203380A0FF1}"/>
              </a:ext>
            </a:extLst>
          </p:cNvPr>
          <p:cNvGrpSpPr/>
          <p:nvPr/>
        </p:nvGrpSpPr>
        <p:grpSpPr>
          <a:xfrm>
            <a:off x="4540723" y="2670239"/>
            <a:ext cx="3083526" cy="793549"/>
            <a:chOff x="750578" y="2324705"/>
            <a:chExt cx="3083526" cy="79354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2BAB696-92CA-44B3-ADBC-935B302939A0}"/>
                </a:ext>
              </a:extLst>
            </p:cNvPr>
            <p:cNvGrpSpPr/>
            <p:nvPr/>
          </p:nvGrpSpPr>
          <p:grpSpPr>
            <a:xfrm>
              <a:off x="750578" y="2324705"/>
              <a:ext cx="3083526" cy="793549"/>
              <a:chOff x="750578" y="2419260"/>
              <a:chExt cx="3083526" cy="793549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9AAD6390-7631-47A9-B72E-33A2832782A7}"/>
                  </a:ext>
                </a:extLst>
              </p:cNvPr>
              <p:cNvGrpSpPr/>
              <p:nvPr/>
            </p:nvGrpSpPr>
            <p:grpSpPr>
              <a:xfrm rot="10800000">
                <a:off x="3259946" y="2690220"/>
                <a:ext cx="574158" cy="522589"/>
                <a:chOff x="36812" y="2598019"/>
                <a:chExt cx="768050" cy="699066"/>
              </a:xfrm>
            </p:grpSpPr>
            <p:sp>
              <p:nvSpPr>
                <p:cNvPr id="115" name="Arrow: Chevron 114">
                  <a:extLst>
                    <a:ext uri="{FF2B5EF4-FFF2-40B4-BE49-F238E27FC236}">
                      <a16:creationId xmlns:a16="http://schemas.microsoft.com/office/drawing/2014/main" id="{63124DBA-A9A5-4AE0-8799-8B81A6266633}"/>
                    </a:ext>
                  </a:extLst>
                </p:cNvPr>
                <p:cNvSpPr/>
                <p:nvPr/>
              </p:nvSpPr>
              <p:spPr>
                <a:xfrm>
                  <a:off x="36812" y="2598019"/>
                  <a:ext cx="707545" cy="699066"/>
                </a:xfrm>
                <a:prstGeom prst="chevron">
                  <a:avLst>
                    <a:gd name="adj" fmla="val 29026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Arrow: Chevron 115">
                  <a:extLst>
                    <a:ext uri="{FF2B5EF4-FFF2-40B4-BE49-F238E27FC236}">
                      <a16:creationId xmlns:a16="http://schemas.microsoft.com/office/drawing/2014/main" id="{F3DD3B12-A610-4CE2-AD2F-ECE6638893B3}"/>
                    </a:ext>
                  </a:extLst>
                </p:cNvPr>
                <p:cNvSpPr/>
                <p:nvPr/>
              </p:nvSpPr>
              <p:spPr>
                <a:xfrm rot="10800000">
                  <a:off x="438205" y="2598019"/>
                  <a:ext cx="366657" cy="699066"/>
                </a:xfrm>
                <a:prstGeom prst="chevron">
                  <a:avLst>
                    <a:gd name="adj" fmla="val 29153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A10D2B6-4F4D-4E57-B61F-848CAE3F6271}"/>
                  </a:ext>
                </a:extLst>
              </p:cNvPr>
              <p:cNvGrpSpPr/>
              <p:nvPr/>
            </p:nvGrpSpPr>
            <p:grpSpPr>
              <a:xfrm>
                <a:off x="750578" y="2690220"/>
                <a:ext cx="574158" cy="522589"/>
                <a:chOff x="36812" y="2598019"/>
                <a:chExt cx="768050" cy="699066"/>
              </a:xfrm>
            </p:grpSpPr>
            <p:sp>
              <p:nvSpPr>
                <p:cNvPr id="105" name="Arrow: Chevron 104">
                  <a:extLst>
                    <a:ext uri="{FF2B5EF4-FFF2-40B4-BE49-F238E27FC236}">
                      <a16:creationId xmlns:a16="http://schemas.microsoft.com/office/drawing/2014/main" id="{2B42CF7A-172A-4510-AE7F-D661767256C2}"/>
                    </a:ext>
                  </a:extLst>
                </p:cNvPr>
                <p:cNvSpPr/>
                <p:nvPr/>
              </p:nvSpPr>
              <p:spPr>
                <a:xfrm>
                  <a:off x="36812" y="2598019"/>
                  <a:ext cx="707545" cy="699066"/>
                </a:xfrm>
                <a:prstGeom prst="chevron">
                  <a:avLst>
                    <a:gd name="adj" fmla="val 29026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Arrow: Chevron 111">
                  <a:extLst>
                    <a:ext uri="{FF2B5EF4-FFF2-40B4-BE49-F238E27FC236}">
                      <a16:creationId xmlns:a16="http://schemas.microsoft.com/office/drawing/2014/main" id="{2C6962AC-3D46-4A3E-94BF-D788242295AB}"/>
                    </a:ext>
                  </a:extLst>
                </p:cNvPr>
                <p:cNvSpPr/>
                <p:nvPr/>
              </p:nvSpPr>
              <p:spPr>
                <a:xfrm rot="10800000">
                  <a:off x="438205" y="2598019"/>
                  <a:ext cx="366657" cy="699066"/>
                </a:xfrm>
                <a:prstGeom prst="chevron">
                  <a:avLst>
                    <a:gd name="adj" fmla="val 29153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6559D94-0B39-45F3-A76A-D927165E9605}"/>
                  </a:ext>
                </a:extLst>
              </p:cNvPr>
              <p:cNvSpPr/>
              <p:nvPr/>
            </p:nvSpPr>
            <p:spPr>
              <a:xfrm>
                <a:off x="1026573" y="2419260"/>
                <a:ext cx="2531537" cy="64735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55D8388-2D8E-42CE-9BE2-F22337325AFE}"/>
                </a:ext>
              </a:extLst>
            </p:cNvPr>
            <p:cNvSpPr/>
            <p:nvPr/>
          </p:nvSpPr>
          <p:spPr>
            <a:xfrm>
              <a:off x="1223571" y="2516307"/>
              <a:ext cx="2137540" cy="264152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6978BD-2705-4990-99DE-E0E09F438AA1}"/>
              </a:ext>
            </a:extLst>
          </p:cNvPr>
          <p:cNvGrpSpPr/>
          <p:nvPr/>
        </p:nvGrpSpPr>
        <p:grpSpPr>
          <a:xfrm>
            <a:off x="6136527" y="4221382"/>
            <a:ext cx="2070073" cy="1732376"/>
            <a:chOff x="6136527" y="4221382"/>
            <a:chExt cx="2070073" cy="1732376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193050C-9BD8-4E2F-87C3-5C4B0ED0C5BA}"/>
                </a:ext>
              </a:extLst>
            </p:cNvPr>
            <p:cNvSpPr/>
            <p:nvPr/>
          </p:nvSpPr>
          <p:spPr>
            <a:xfrm>
              <a:off x="6494886" y="4410893"/>
              <a:ext cx="1353354" cy="13533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A25BF32-440F-4012-BE61-387FA40AD979}"/>
                </a:ext>
              </a:extLst>
            </p:cNvPr>
            <p:cNvSpPr/>
            <p:nvPr/>
          </p:nvSpPr>
          <p:spPr>
            <a:xfrm rot="716269">
              <a:off x="6305374" y="4221382"/>
              <a:ext cx="1732376" cy="173237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CBDCF3C-7B3A-4F71-A3AC-DCA3853D2D55}"/>
                </a:ext>
              </a:extLst>
            </p:cNvPr>
            <p:cNvSpPr/>
            <p:nvPr/>
          </p:nvSpPr>
          <p:spPr>
            <a:xfrm rot="27597">
              <a:off x="6136527" y="4864220"/>
              <a:ext cx="355737" cy="498520"/>
            </a:xfrm>
            <a:custGeom>
              <a:avLst/>
              <a:gdLst>
                <a:gd name="connsiteX0" fmla="*/ 0 w 355737"/>
                <a:gd name="connsiteY0" fmla="*/ 0 h 498520"/>
                <a:gd name="connsiteX1" fmla="*/ 335982 w 355737"/>
                <a:gd name="connsiteY1" fmla="*/ 0 h 498520"/>
                <a:gd name="connsiteX2" fmla="*/ 314218 w 355737"/>
                <a:gd name="connsiteY2" fmla="*/ 70157 h 498520"/>
                <a:gd name="connsiteX3" fmla="*/ 355476 w 355737"/>
                <a:gd name="connsiteY3" fmla="*/ 498030 h 498520"/>
                <a:gd name="connsiteX4" fmla="*/ 355737 w 355737"/>
                <a:gd name="connsiteY4" fmla="*/ 498520 h 498520"/>
                <a:gd name="connsiteX5" fmla="*/ 0 w 355737"/>
                <a:gd name="connsiteY5" fmla="*/ 498520 h 498520"/>
                <a:gd name="connsiteX6" fmla="*/ 0 w 355737"/>
                <a:gd name="connsiteY6" fmla="*/ 0 h 49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5737" h="498520">
                  <a:moveTo>
                    <a:pt x="0" y="0"/>
                  </a:moveTo>
                  <a:lnTo>
                    <a:pt x="335982" y="0"/>
                  </a:lnTo>
                  <a:lnTo>
                    <a:pt x="314218" y="70157"/>
                  </a:lnTo>
                  <a:cubicBezTo>
                    <a:pt x="283915" y="219395"/>
                    <a:pt x="301133" y="367248"/>
                    <a:pt x="355476" y="498030"/>
                  </a:cubicBezTo>
                  <a:lnTo>
                    <a:pt x="355737" y="498520"/>
                  </a:lnTo>
                  <a:lnTo>
                    <a:pt x="0" y="498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1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7EDC1FE-34FE-4251-B6D9-A25223EFDC44}"/>
                </a:ext>
              </a:extLst>
            </p:cNvPr>
            <p:cNvSpPr/>
            <p:nvPr/>
          </p:nvSpPr>
          <p:spPr>
            <a:xfrm rot="27597">
              <a:off x="7849749" y="4877977"/>
              <a:ext cx="356851" cy="498520"/>
            </a:xfrm>
            <a:custGeom>
              <a:avLst/>
              <a:gdLst>
                <a:gd name="connsiteX0" fmla="*/ 20766 w 356851"/>
                <a:gd name="connsiteY0" fmla="*/ 0 h 498520"/>
                <a:gd name="connsiteX1" fmla="*/ 356851 w 356851"/>
                <a:gd name="connsiteY1" fmla="*/ 0 h 498520"/>
                <a:gd name="connsiteX2" fmla="*/ 356851 w 356851"/>
                <a:gd name="connsiteY2" fmla="*/ 498520 h 498520"/>
                <a:gd name="connsiteX3" fmla="*/ 0 w 356851"/>
                <a:gd name="connsiteY3" fmla="*/ 498520 h 498520"/>
                <a:gd name="connsiteX4" fmla="*/ 42107 w 356851"/>
                <a:gd name="connsiteY4" fmla="*/ 362785 h 498520"/>
                <a:gd name="connsiteX5" fmla="*/ 42432 w 356851"/>
                <a:gd name="connsiteY5" fmla="*/ 70804 h 498520"/>
                <a:gd name="connsiteX6" fmla="*/ 20766 w 356851"/>
                <a:gd name="connsiteY6" fmla="*/ 0 h 49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6851" h="498520">
                  <a:moveTo>
                    <a:pt x="20766" y="0"/>
                  </a:moveTo>
                  <a:lnTo>
                    <a:pt x="356851" y="0"/>
                  </a:lnTo>
                  <a:lnTo>
                    <a:pt x="356851" y="498520"/>
                  </a:lnTo>
                  <a:lnTo>
                    <a:pt x="0" y="498520"/>
                  </a:lnTo>
                  <a:lnTo>
                    <a:pt x="42107" y="362785"/>
                  </a:lnTo>
                  <a:cubicBezTo>
                    <a:pt x="62309" y="263294"/>
                    <a:pt x="61391" y="164417"/>
                    <a:pt x="42432" y="70804"/>
                  </a:cubicBezTo>
                  <a:lnTo>
                    <a:pt x="20766" y="0"/>
                  </a:lnTo>
                  <a:close/>
                </a:path>
              </a:pathLst>
            </a:custGeom>
            <a:solidFill>
              <a:srgbClr val="D71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B3635B-690A-4E8B-91A1-1CEBC2AE6AA2}"/>
                </a:ext>
              </a:extLst>
            </p:cNvPr>
            <p:cNvSpPr/>
            <p:nvPr/>
          </p:nvSpPr>
          <p:spPr>
            <a:xfrm>
              <a:off x="6657000" y="4814072"/>
              <a:ext cx="1054526" cy="664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solidFill>
                    <a:schemeClr val="bg1"/>
                  </a:solidFill>
                  <a:latin typeface="#9Slide03 SVNJustice League" panose="02000500000000000000" pitchFamily="2" charset="0"/>
                </a:rPr>
                <a:t>inuititive </a:t>
              </a:r>
            </a:p>
            <a:p>
              <a:pPr algn="ctr">
                <a:lnSpc>
                  <a:spcPct val="90000"/>
                </a:lnSpc>
              </a:pPr>
              <a:r>
                <a:rPr lang="en-US" sz="2400">
                  <a:solidFill>
                    <a:schemeClr val="bg1"/>
                  </a:solidFill>
                  <a:latin typeface="#9Slide03 SVNJustice League" panose="02000500000000000000" pitchFamily="2" charset="0"/>
                </a:rPr>
                <a:t>conviction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C0C602-FCBF-49CD-91F1-426E592E9455}"/>
              </a:ext>
            </a:extLst>
          </p:cNvPr>
          <p:cNvGrpSpPr/>
          <p:nvPr/>
        </p:nvGrpSpPr>
        <p:grpSpPr>
          <a:xfrm>
            <a:off x="8775480" y="4183772"/>
            <a:ext cx="2641820" cy="1807597"/>
            <a:chOff x="8775480" y="4183772"/>
            <a:chExt cx="2641820" cy="1807597"/>
          </a:xfrm>
        </p:grpSpPr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F9165978-D7C6-44F7-B162-26575912DB69}"/>
                </a:ext>
              </a:extLst>
            </p:cNvPr>
            <p:cNvSpPr/>
            <p:nvPr/>
          </p:nvSpPr>
          <p:spPr>
            <a:xfrm rot="5400000">
              <a:off x="9192592" y="4158910"/>
              <a:ext cx="1807597" cy="1857322"/>
            </a:xfrm>
            <a:prstGeom prst="hexagon">
              <a:avLst>
                <a:gd name="adj" fmla="val 13592"/>
                <a:gd name="vf" fmla="val 115470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0EB7DA9-76B5-48D8-8AFE-4050E1375CC3}"/>
                </a:ext>
              </a:extLst>
            </p:cNvPr>
            <p:cNvGrpSpPr/>
            <p:nvPr/>
          </p:nvGrpSpPr>
          <p:grpSpPr>
            <a:xfrm>
              <a:off x="8775480" y="4814537"/>
              <a:ext cx="2641820" cy="591017"/>
              <a:chOff x="1676400" y="2780456"/>
              <a:chExt cx="2879362" cy="634280"/>
            </a:xfrm>
            <a:solidFill>
              <a:srgbClr val="D8291B"/>
            </a:solidFill>
          </p:grpSpPr>
          <p:sp>
            <p:nvSpPr>
              <p:cNvPr id="129" name="Arrow: Chevron 128">
                <a:extLst>
                  <a:ext uri="{FF2B5EF4-FFF2-40B4-BE49-F238E27FC236}">
                    <a16:creationId xmlns:a16="http://schemas.microsoft.com/office/drawing/2014/main" id="{172C6811-2344-4BB0-9AB9-A124329A9F6B}"/>
                  </a:ext>
                </a:extLst>
              </p:cNvPr>
              <p:cNvSpPr/>
              <p:nvPr/>
            </p:nvSpPr>
            <p:spPr>
              <a:xfrm>
                <a:off x="1676400" y="2780458"/>
                <a:ext cx="634274" cy="634274"/>
              </a:xfrm>
              <a:prstGeom prst="chevron">
                <a:avLst>
                  <a:gd name="adj" fmla="val 37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10DAB43-A219-4099-86D7-73593E01C70C}"/>
                  </a:ext>
                </a:extLst>
              </p:cNvPr>
              <p:cNvSpPr/>
              <p:nvPr/>
            </p:nvSpPr>
            <p:spPr>
              <a:xfrm>
                <a:off x="2057400" y="2780456"/>
                <a:ext cx="2102590" cy="6330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row: Chevron 130">
                <a:extLst>
                  <a:ext uri="{FF2B5EF4-FFF2-40B4-BE49-F238E27FC236}">
                    <a16:creationId xmlns:a16="http://schemas.microsoft.com/office/drawing/2014/main" id="{C3EC4452-E6BC-410D-A08E-E7840F19028A}"/>
                  </a:ext>
                </a:extLst>
              </p:cNvPr>
              <p:cNvSpPr/>
              <p:nvPr/>
            </p:nvSpPr>
            <p:spPr>
              <a:xfrm rot="10800000">
                <a:off x="3921488" y="2780462"/>
                <a:ext cx="634274" cy="634274"/>
              </a:xfrm>
              <a:prstGeom prst="chevron">
                <a:avLst>
                  <a:gd name="adj" fmla="val 37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584DD5-34D1-49DA-82B4-2C5BC4321B01}"/>
                </a:ext>
              </a:extLst>
            </p:cNvPr>
            <p:cNvSpPr/>
            <p:nvPr/>
          </p:nvSpPr>
          <p:spPr>
            <a:xfrm>
              <a:off x="9180837" y="4974177"/>
              <a:ext cx="1835158" cy="226784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934286-3926-40DC-BD3A-D9400F426E92}"/>
                </a:ext>
              </a:extLst>
            </p:cNvPr>
            <p:cNvSpPr/>
            <p:nvPr/>
          </p:nvSpPr>
          <p:spPr>
            <a:xfrm>
              <a:off x="9712331" y="4515354"/>
              <a:ext cx="768118" cy="2135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#9Slide03 SVNKelson Sans" panose="02000500000000000000" pitchFamily="2" charset="0"/>
                </a:rPr>
                <a:t>Title here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571B2C8-960F-46A3-8614-5D760ED45429}"/>
              </a:ext>
            </a:extLst>
          </p:cNvPr>
          <p:cNvGrpSpPr/>
          <p:nvPr/>
        </p:nvGrpSpPr>
        <p:grpSpPr>
          <a:xfrm>
            <a:off x="770976" y="2704649"/>
            <a:ext cx="2961808" cy="717498"/>
            <a:chOff x="782209" y="2554091"/>
            <a:chExt cx="3246174" cy="786386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4DFF5F-88A5-47B9-B622-A91F3EC6CEC9}"/>
                </a:ext>
              </a:extLst>
            </p:cNvPr>
            <p:cNvGrpSpPr/>
            <p:nvPr/>
          </p:nvGrpSpPr>
          <p:grpSpPr>
            <a:xfrm>
              <a:off x="782209" y="2554091"/>
              <a:ext cx="3246174" cy="786386"/>
              <a:chOff x="791084" y="2799626"/>
              <a:chExt cx="2641819" cy="590149"/>
            </a:xfrm>
            <a:solidFill>
              <a:srgbClr val="000000"/>
            </a:solidFill>
          </p:grpSpPr>
          <p:sp>
            <p:nvSpPr>
              <p:cNvPr id="169" name="Arrow: Chevron 168">
                <a:extLst>
                  <a:ext uri="{FF2B5EF4-FFF2-40B4-BE49-F238E27FC236}">
                    <a16:creationId xmlns:a16="http://schemas.microsoft.com/office/drawing/2014/main" id="{2CDCD875-6DC2-47FA-8853-526FB149539C}"/>
                  </a:ext>
                </a:extLst>
              </p:cNvPr>
              <p:cNvSpPr/>
              <p:nvPr/>
            </p:nvSpPr>
            <p:spPr>
              <a:xfrm>
                <a:off x="791084" y="2799942"/>
                <a:ext cx="581948" cy="589549"/>
              </a:xfrm>
              <a:prstGeom prst="chevron">
                <a:avLst>
                  <a:gd name="adj" fmla="val 262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6CE4D75D-3CA3-430B-A811-0F204B744060}"/>
                  </a:ext>
                </a:extLst>
              </p:cNvPr>
              <p:cNvSpPr/>
              <p:nvPr/>
            </p:nvSpPr>
            <p:spPr>
              <a:xfrm>
                <a:off x="1140652" y="2799943"/>
                <a:ext cx="1929130" cy="5898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Arrow: Chevron 170">
                <a:extLst>
                  <a:ext uri="{FF2B5EF4-FFF2-40B4-BE49-F238E27FC236}">
                    <a16:creationId xmlns:a16="http://schemas.microsoft.com/office/drawing/2014/main" id="{FBF652FF-2FE7-4840-9672-D254E5911A25}"/>
                  </a:ext>
                </a:extLst>
              </p:cNvPr>
              <p:cNvSpPr/>
              <p:nvPr/>
            </p:nvSpPr>
            <p:spPr>
              <a:xfrm rot="10800000">
                <a:off x="2850955" y="2799626"/>
                <a:ext cx="581948" cy="590147"/>
              </a:xfrm>
              <a:prstGeom prst="chevron">
                <a:avLst>
                  <a:gd name="adj" fmla="val 262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4AF339C-3E4D-47FA-92A8-67E3697C9B61}"/>
                </a:ext>
              </a:extLst>
            </p:cNvPr>
            <p:cNvSpPr/>
            <p:nvPr/>
          </p:nvSpPr>
          <p:spPr>
            <a:xfrm>
              <a:off x="1222062" y="2802092"/>
              <a:ext cx="2349814" cy="290384"/>
            </a:xfrm>
            <a:custGeom>
              <a:avLst/>
              <a:gdLst/>
              <a:ahLst/>
              <a:cxnLst/>
              <a:rect l="l" t="t" r="r" b="b"/>
              <a:pathLst>
                <a:path w="3454003" h="426839">
                  <a:moveTo>
                    <a:pt x="3145035" y="59234"/>
                  </a:moveTo>
                  <a:cubicBezTo>
                    <a:pt x="3140074" y="59234"/>
                    <a:pt x="3137594" y="61516"/>
                    <a:pt x="3137594" y="66080"/>
                  </a:cubicBezTo>
                  <a:lnTo>
                    <a:pt x="3137594" y="363438"/>
                  </a:lnTo>
                  <a:cubicBezTo>
                    <a:pt x="3137594" y="365026"/>
                    <a:pt x="3138289" y="366564"/>
                    <a:pt x="3139677" y="368052"/>
                  </a:cubicBezTo>
                  <a:cubicBezTo>
                    <a:pt x="3141067" y="369540"/>
                    <a:pt x="3142853" y="370284"/>
                    <a:pt x="3145035" y="370284"/>
                  </a:cubicBezTo>
                  <a:lnTo>
                    <a:pt x="3182838" y="370284"/>
                  </a:lnTo>
                  <a:cubicBezTo>
                    <a:pt x="3184822" y="370284"/>
                    <a:pt x="3186409" y="369540"/>
                    <a:pt x="3187600" y="368052"/>
                  </a:cubicBezTo>
                  <a:cubicBezTo>
                    <a:pt x="3188791" y="366564"/>
                    <a:pt x="3189386" y="365026"/>
                    <a:pt x="3189386" y="363438"/>
                  </a:cubicBezTo>
                  <a:lnTo>
                    <a:pt x="3189386" y="66080"/>
                  </a:lnTo>
                  <a:cubicBezTo>
                    <a:pt x="3189386" y="61516"/>
                    <a:pt x="3187203" y="59234"/>
                    <a:pt x="3182838" y="59234"/>
                  </a:cubicBezTo>
                  <a:close/>
                  <a:moveTo>
                    <a:pt x="1954411" y="59234"/>
                  </a:moveTo>
                  <a:cubicBezTo>
                    <a:pt x="1949450" y="59234"/>
                    <a:pt x="1946969" y="61516"/>
                    <a:pt x="1946969" y="66080"/>
                  </a:cubicBezTo>
                  <a:lnTo>
                    <a:pt x="1946969" y="363438"/>
                  </a:lnTo>
                  <a:cubicBezTo>
                    <a:pt x="1946969" y="365026"/>
                    <a:pt x="1947664" y="366564"/>
                    <a:pt x="1949053" y="368052"/>
                  </a:cubicBezTo>
                  <a:cubicBezTo>
                    <a:pt x="1950442" y="369540"/>
                    <a:pt x="1952228" y="370284"/>
                    <a:pt x="1954411" y="370284"/>
                  </a:cubicBezTo>
                  <a:lnTo>
                    <a:pt x="1992213" y="370284"/>
                  </a:lnTo>
                  <a:cubicBezTo>
                    <a:pt x="1994197" y="370284"/>
                    <a:pt x="1995785" y="369540"/>
                    <a:pt x="1996975" y="368052"/>
                  </a:cubicBezTo>
                  <a:cubicBezTo>
                    <a:pt x="1998166" y="366564"/>
                    <a:pt x="1998761" y="365026"/>
                    <a:pt x="1998761" y="363438"/>
                  </a:cubicBezTo>
                  <a:lnTo>
                    <a:pt x="1998761" y="66080"/>
                  </a:lnTo>
                  <a:cubicBezTo>
                    <a:pt x="1998761" y="61516"/>
                    <a:pt x="1996579" y="59234"/>
                    <a:pt x="1992213" y="59234"/>
                  </a:cubicBezTo>
                  <a:close/>
                  <a:moveTo>
                    <a:pt x="3281064" y="0"/>
                  </a:moveTo>
                  <a:lnTo>
                    <a:pt x="3335238" y="0"/>
                  </a:lnTo>
                  <a:cubicBezTo>
                    <a:pt x="3336825" y="0"/>
                    <a:pt x="3338413" y="1488"/>
                    <a:pt x="3340000" y="4465"/>
                  </a:cubicBezTo>
                  <a:lnTo>
                    <a:pt x="3395067" y="155079"/>
                  </a:lnTo>
                  <a:cubicBezTo>
                    <a:pt x="3395861" y="156666"/>
                    <a:pt x="3396654" y="157361"/>
                    <a:pt x="3397448" y="157163"/>
                  </a:cubicBezTo>
                  <a:cubicBezTo>
                    <a:pt x="3398242" y="156964"/>
                    <a:pt x="3398639" y="156071"/>
                    <a:pt x="3398639" y="154484"/>
                  </a:cubicBezTo>
                  <a:lnTo>
                    <a:pt x="3397448" y="4465"/>
                  </a:lnTo>
                  <a:cubicBezTo>
                    <a:pt x="3397448" y="1488"/>
                    <a:pt x="3398837" y="0"/>
                    <a:pt x="3401615" y="0"/>
                  </a:cubicBezTo>
                  <a:lnTo>
                    <a:pt x="3450431" y="0"/>
                  </a:lnTo>
                  <a:cubicBezTo>
                    <a:pt x="3452812" y="0"/>
                    <a:pt x="3454003" y="1488"/>
                    <a:pt x="3454003" y="4465"/>
                  </a:cubicBezTo>
                  <a:lnTo>
                    <a:pt x="3454003" y="422672"/>
                  </a:lnTo>
                  <a:cubicBezTo>
                    <a:pt x="3454003" y="425450"/>
                    <a:pt x="3452812" y="426839"/>
                    <a:pt x="3450431" y="426839"/>
                  </a:cubicBezTo>
                  <a:lnTo>
                    <a:pt x="3402806" y="426839"/>
                  </a:lnTo>
                  <a:cubicBezTo>
                    <a:pt x="3400028" y="426839"/>
                    <a:pt x="3398639" y="425450"/>
                    <a:pt x="3398639" y="422672"/>
                  </a:cubicBezTo>
                  <a:lnTo>
                    <a:pt x="3398043" y="309860"/>
                  </a:lnTo>
                  <a:cubicBezTo>
                    <a:pt x="3398043" y="306288"/>
                    <a:pt x="3397448" y="302816"/>
                    <a:pt x="3396257" y="299442"/>
                  </a:cubicBezTo>
                  <a:lnTo>
                    <a:pt x="3334643" y="133052"/>
                  </a:lnTo>
                  <a:cubicBezTo>
                    <a:pt x="3333849" y="131465"/>
                    <a:pt x="3333005" y="130671"/>
                    <a:pt x="3332112" y="130671"/>
                  </a:cubicBezTo>
                  <a:cubicBezTo>
                    <a:pt x="3331219" y="130671"/>
                    <a:pt x="3330773" y="131663"/>
                    <a:pt x="3330773" y="133648"/>
                  </a:cubicBezTo>
                  <a:lnTo>
                    <a:pt x="3333452" y="422672"/>
                  </a:lnTo>
                  <a:cubicBezTo>
                    <a:pt x="3333452" y="425450"/>
                    <a:pt x="3332162" y="426839"/>
                    <a:pt x="3329582" y="426839"/>
                  </a:cubicBezTo>
                  <a:lnTo>
                    <a:pt x="3281064" y="426839"/>
                  </a:lnTo>
                  <a:cubicBezTo>
                    <a:pt x="3278088" y="426839"/>
                    <a:pt x="3276599" y="425450"/>
                    <a:pt x="3276599" y="422672"/>
                  </a:cubicBezTo>
                  <a:lnTo>
                    <a:pt x="3276599" y="4465"/>
                  </a:lnTo>
                  <a:cubicBezTo>
                    <a:pt x="3276599" y="1488"/>
                    <a:pt x="3278088" y="0"/>
                    <a:pt x="3281064" y="0"/>
                  </a:cubicBezTo>
                  <a:close/>
                  <a:moveTo>
                    <a:pt x="3112591" y="0"/>
                  </a:moveTo>
                  <a:lnTo>
                    <a:pt x="3213794" y="0"/>
                  </a:lnTo>
                  <a:cubicBezTo>
                    <a:pt x="3223914" y="0"/>
                    <a:pt x="3232546" y="3572"/>
                    <a:pt x="3239690" y="10716"/>
                  </a:cubicBezTo>
                  <a:cubicBezTo>
                    <a:pt x="3246834" y="17859"/>
                    <a:pt x="3250406" y="26491"/>
                    <a:pt x="3250406" y="36612"/>
                  </a:cubicBezTo>
                  <a:lnTo>
                    <a:pt x="3250406" y="390227"/>
                  </a:lnTo>
                  <a:cubicBezTo>
                    <a:pt x="3250406" y="400348"/>
                    <a:pt x="3246834" y="408980"/>
                    <a:pt x="3239690" y="416123"/>
                  </a:cubicBezTo>
                  <a:cubicBezTo>
                    <a:pt x="3232546" y="423267"/>
                    <a:pt x="3223914" y="426839"/>
                    <a:pt x="3213794" y="426839"/>
                  </a:cubicBezTo>
                  <a:lnTo>
                    <a:pt x="3112591" y="426839"/>
                  </a:lnTo>
                  <a:cubicBezTo>
                    <a:pt x="3102272" y="426839"/>
                    <a:pt x="3093739" y="423267"/>
                    <a:pt x="3086993" y="416123"/>
                  </a:cubicBezTo>
                  <a:cubicBezTo>
                    <a:pt x="3080047" y="408781"/>
                    <a:pt x="3076575" y="400149"/>
                    <a:pt x="3076575" y="390227"/>
                  </a:cubicBezTo>
                  <a:lnTo>
                    <a:pt x="3076575" y="36612"/>
                  </a:lnTo>
                  <a:cubicBezTo>
                    <a:pt x="3076575" y="26690"/>
                    <a:pt x="3080047" y="18058"/>
                    <a:pt x="3086993" y="10716"/>
                  </a:cubicBezTo>
                  <a:cubicBezTo>
                    <a:pt x="3093739" y="3572"/>
                    <a:pt x="3102272" y="0"/>
                    <a:pt x="3112591" y="0"/>
                  </a:cubicBezTo>
                  <a:close/>
                  <a:moveTo>
                    <a:pt x="2985789" y="0"/>
                  </a:moveTo>
                  <a:lnTo>
                    <a:pt x="3038772" y="0"/>
                  </a:lnTo>
                  <a:cubicBezTo>
                    <a:pt x="3041153" y="0"/>
                    <a:pt x="3042344" y="1488"/>
                    <a:pt x="3042344" y="4465"/>
                  </a:cubicBezTo>
                  <a:lnTo>
                    <a:pt x="3042344" y="422672"/>
                  </a:lnTo>
                  <a:cubicBezTo>
                    <a:pt x="3042344" y="425450"/>
                    <a:pt x="3041153" y="426839"/>
                    <a:pt x="3038772" y="426839"/>
                  </a:cubicBezTo>
                  <a:lnTo>
                    <a:pt x="2985789" y="426839"/>
                  </a:lnTo>
                  <a:cubicBezTo>
                    <a:pt x="2982813" y="426839"/>
                    <a:pt x="2981325" y="425450"/>
                    <a:pt x="2981325" y="422672"/>
                  </a:cubicBezTo>
                  <a:lnTo>
                    <a:pt x="2981325" y="4465"/>
                  </a:lnTo>
                  <a:cubicBezTo>
                    <a:pt x="2981325" y="1488"/>
                    <a:pt x="2982813" y="0"/>
                    <a:pt x="2985789" y="0"/>
                  </a:cubicBezTo>
                  <a:close/>
                  <a:moveTo>
                    <a:pt x="2776537" y="0"/>
                  </a:moveTo>
                  <a:lnTo>
                    <a:pt x="2952749" y="0"/>
                  </a:lnTo>
                  <a:cubicBezTo>
                    <a:pt x="2955131" y="0"/>
                    <a:pt x="2956321" y="1488"/>
                    <a:pt x="2956321" y="4465"/>
                  </a:cubicBezTo>
                  <a:lnTo>
                    <a:pt x="2956321" y="55662"/>
                  </a:lnTo>
                  <a:cubicBezTo>
                    <a:pt x="2956321" y="58043"/>
                    <a:pt x="2955131" y="59234"/>
                    <a:pt x="2952749" y="59234"/>
                  </a:cubicBezTo>
                  <a:lnTo>
                    <a:pt x="2898874" y="59234"/>
                  </a:lnTo>
                  <a:cubicBezTo>
                    <a:pt x="2896096" y="59234"/>
                    <a:pt x="2894707" y="60424"/>
                    <a:pt x="2894707" y="62805"/>
                  </a:cubicBezTo>
                  <a:lnTo>
                    <a:pt x="2894707" y="422672"/>
                  </a:lnTo>
                  <a:cubicBezTo>
                    <a:pt x="2894707" y="425450"/>
                    <a:pt x="2893516" y="426839"/>
                    <a:pt x="2891135" y="426839"/>
                  </a:cubicBezTo>
                  <a:lnTo>
                    <a:pt x="2837557" y="426839"/>
                  </a:lnTo>
                  <a:cubicBezTo>
                    <a:pt x="2834977" y="426839"/>
                    <a:pt x="2833687" y="425450"/>
                    <a:pt x="2833687" y="422672"/>
                  </a:cubicBezTo>
                  <a:lnTo>
                    <a:pt x="2833687" y="62805"/>
                  </a:lnTo>
                  <a:cubicBezTo>
                    <a:pt x="2833687" y="60424"/>
                    <a:pt x="2832298" y="59234"/>
                    <a:pt x="2829520" y="59234"/>
                  </a:cubicBezTo>
                  <a:lnTo>
                    <a:pt x="2776537" y="59234"/>
                  </a:lnTo>
                  <a:cubicBezTo>
                    <a:pt x="2773561" y="59234"/>
                    <a:pt x="2772072" y="58043"/>
                    <a:pt x="2772072" y="55662"/>
                  </a:cubicBezTo>
                  <a:lnTo>
                    <a:pt x="2772072" y="4465"/>
                  </a:lnTo>
                  <a:cubicBezTo>
                    <a:pt x="2772072" y="1488"/>
                    <a:pt x="2773561" y="0"/>
                    <a:pt x="2776537" y="0"/>
                  </a:cubicBezTo>
                  <a:close/>
                  <a:moveTo>
                    <a:pt x="2626816" y="0"/>
                  </a:moveTo>
                  <a:lnTo>
                    <a:pt x="2718792" y="0"/>
                  </a:lnTo>
                  <a:cubicBezTo>
                    <a:pt x="2728912" y="0"/>
                    <a:pt x="2737544" y="3572"/>
                    <a:pt x="2744688" y="10716"/>
                  </a:cubicBezTo>
                  <a:cubicBezTo>
                    <a:pt x="2751832" y="17859"/>
                    <a:pt x="2755404" y="26491"/>
                    <a:pt x="2755404" y="36612"/>
                  </a:cubicBezTo>
                  <a:lnTo>
                    <a:pt x="2755404" y="118467"/>
                  </a:lnTo>
                  <a:cubicBezTo>
                    <a:pt x="2755404" y="121444"/>
                    <a:pt x="2754213" y="123627"/>
                    <a:pt x="2751832" y="125016"/>
                  </a:cubicBezTo>
                  <a:lnTo>
                    <a:pt x="2702421" y="161627"/>
                  </a:lnTo>
                  <a:cubicBezTo>
                    <a:pt x="2701627" y="162421"/>
                    <a:pt x="2700635" y="162520"/>
                    <a:pt x="2699444" y="161925"/>
                  </a:cubicBezTo>
                  <a:cubicBezTo>
                    <a:pt x="2698254" y="161330"/>
                    <a:pt x="2697658" y="160437"/>
                    <a:pt x="2697658" y="159246"/>
                  </a:cubicBezTo>
                  <a:lnTo>
                    <a:pt x="2697658" y="66080"/>
                  </a:lnTo>
                  <a:cubicBezTo>
                    <a:pt x="2697658" y="61516"/>
                    <a:pt x="2695376" y="59234"/>
                    <a:pt x="2690812" y="59234"/>
                  </a:cubicBezTo>
                  <a:lnTo>
                    <a:pt x="2659261" y="59234"/>
                  </a:lnTo>
                  <a:cubicBezTo>
                    <a:pt x="2654299" y="59234"/>
                    <a:pt x="2651819" y="61516"/>
                    <a:pt x="2651819" y="66080"/>
                  </a:cubicBezTo>
                  <a:lnTo>
                    <a:pt x="2651819" y="363438"/>
                  </a:lnTo>
                  <a:cubicBezTo>
                    <a:pt x="2651819" y="365026"/>
                    <a:pt x="2652514" y="366564"/>
                    <a:pt x="2653903" y="368052"/>
                  </a:cubicBezTo>
                  <a:cubicBezTo>
                    <a:pt x="2655292" y="369540"/>
                    <a:pt x="2657078" y="370284"/>
                    <a:pt x="2659261" y="370284"/>
                  </a:cubicBezTo>
                  <a:lnTo>
                    <a:pt x="2690812" y="370284"/>
                  </a:lnTo>
                  <a:cubicBezTo>
                    <a:pt x="2692797" y="370284"/>
                    <a:pt x="2694434" y="369540"/>
                    <a:pt x="2695723" y="368052"/>
                  </a:cubicBezTo>
                  <a:cubicBezTo>
                    <a:pt x="2697013" y="366564"/>
                    <a:pt x="2697658" y="365026"/>
                    <a:pt x="2697658" y="363438"/>
                  </a:cubicBezTo>
                  <a:lnTo>
                    <a:pt x="2697658" y="254198"/>
                  </a:lnTo>
                  <a:cubicBezTo>
                    <a:pt x="2697658" y="253008"/>
                    <a:pt x="2698254" y="252115"/>
                    <a:pt x="2699444" y="251520"/>
                  </a:cubicBezTo>
                  <a:cubicBezTo>
                    <a:pt x="2700635" y="250924"/>
                    <a:pt x="2701627" y="251023"/>
                    <a:pt x="2702421" y="251817"/>
                  </a:cubicBezTo>
                  <a:lnTo>
                    <a:pt x="2751832" y="288429"/>
                  </a:lnTo>
                  <a:cubicBezTo>
                    <a:pt x="2754213" y="290016"/>
                    <a:pt x="2755404" y="292100"/>
                    <a:pt x="2755404" y="294680"/>
                  </a:cubicBezTo>
                  <a:lnTo>
                    <a:pt x="2755404" y="390227"/>
                  </a:lnTo>
                  <a:cubicBezTo>
                    <a:pt x="2755404" y="400348"/>
                    <a:pt x="2751832" y="408980"/>
                    <a:pt x="2744688" y="416123"/>
                  </a:cubicBezTo>
                  <a:cubicBezTo>
                    <a:pt x="2737544" y="423267"/>
                    <a:pt x="2728912" y="426839"/>
                    <a:pt x="2718792" y="426839"/>
                  </a:cubicBezTo>
                  <a:lnTo>
                    <a:pt x="2626816" y="426839"/>
                  </a:lnTo>
                  <a:cubicBezTo>
                    <a:pt x="2616497" y="426839"/>
                    <a:pt x="2607965" y="423267"/>
                    <a:pt x="2601218" y="416123"/>
                  </a:cubicBezTo>
                  <a:cubicBezTo>
                    <a:pt x="2594272" y="408781"/>
                    <a:pt x="2590800" y="400149"/>
                    <a:pt x="2590800" y="390227"/>
                  </a:cubicBezTo>
                  <a:lnTo>
                    <a:pt x="2590800" y="36612"/>
                  </a:lnTo>
                  <a:cubicBezTo>
                    <a:pt x="2590800" y="26690"/>
                    <a:pt x="2594272" y="18058"/>
                    <a:pt x="2601218" y="10716"/>
                  </a:cubicBezTo>
                  <a:cubicBezTo>
                    <a:pt x="2607965" y="3572"/>
                    <a:pt x="2616497" y="0"/>
                    <a:pt x="2626816" y="0"/>
                  </a:cubicBezTo>
                  <a:close/>
                  <a:moveTo>
                    <a:pt x="2500014" y="0"/>
                  </a:moveTo>
                  <a:lnTo>
                    <a:pt x="2552997" y="0"/>
                  </a:lnTo>
                  <a:cubicBezTo>
                    <a:pt x="2555379" y="0"/>
                    <a:pt x="2556569" y="1488"/>
                    <a:pt x="2556569" y="4465"/>
                  </a:cubicBezTo>
                  <a:lnTo>
                    <a:pt x="2556569" y="422672"/>
                  </a:lnTo>
                  <a:cubicBezTo>
                    <a:pt x="2556569" y="425450"/>
                    <a:pt x="2555379" y="426839"/>
                    <a:pt x="2552997" y="426839"/>
                  </a:cubicBezTo>
                  <a:lnTo>
                    <a:pt x="2500014" y="426839"/>
                  </a:lnTo>
                  <a:cubicBezTo>
                    <a:pt x="2497038" y="426839"/>
                    <a:pt x="2495550" y="425450"/>
                    <a:pt x="2495550" y="422672"/>
                  </a:cubicBezTo>
                  <a:lnTo>
                    <a:pt x="2495550" y="4465"/>
                  </a:lnTo>
                  <a:cubicBezTo>
                    <a:pt x="2495550" y="1488"/>
                    <a:pt x="2497038" y="0"/>
                    <a:pt x="2500014" y="0"/>
                  </a:cubicBezTo>
                  <a:close/>
                  <a:moveTo>
                    <a:pt x="2290167" y="0"/>
                  </a:moveTo>
                  <a:lnTo>
                    <a:pt x="2341959" y="0"/>
                  </a:lnTo>
                  <a:cubicBezTo>
                    <a:pt x="2344737" y="0"/>
                    <a:pt x="2346126" y="1488"/>
                    <a:pt x="2346126" y="4465"/>
                  </a:cubicBezTo>
                  <a:lnTo>
                    <a:pt x="2383333" y="340221"/>
                  </a:lnTo>
                  <a:lnTo>
                    <a:pt x="2420540" y="4465"/>
                  </a:lnTo>
                  <a:cubicBezTo>
                    <a:pt x="2420540" y="1488"/>
                    <a:pt x="2421929" y="0"/>
                    <a:pt x="2424707" y="0"/>
                  </a:cubicBezTo>
                  <a:lnTo>
                    <a:pt x="2474714" y="0"/>
                  </a:lnTo>
                  <a:cubicBezTo>
                    <a:pt x="2477293" y="0"/>
                    <a:pt x="2478583" y="1488"/>
                    <a:pt x="2478583" y="4465"/>
                  </a:cubicBezTo>
                  <a:lnTo>
                    <a:pt x="2427982" y="422672"/>
                  </a:lnTo>
                  <a:cubicBezTo>
                    <a:pt x="2427982" y="425450"/>
                    <a:pt x="2426692" y="426839"/>
                    <a:pt x="2424112" y="426839"/>
                  </a:cubicBezTo>
                  <a:lnTo>
                    <a:pt x="2340768" y="426839"/>
                  </a:lnTo>
                  <a:cubicBezTo>
                    <a:pt x="2338189" y="426839"/>
                    <a:pt x="2336899" y="425450"/>
                    <a:pt x="2336899" y="422672"/>
                  </a:cubicBezTo>
                  <a:lnTo>
                    <a:pt x="2286297" y="4465"/>
                  </a:lnTo>
                  <a:cubicBezTo>
                    <a:pt x="2286297" y="1488"/>
                    <a:pt x="2287587" y="0"/>
                    <a:pt x="2290167" y="0"/>
                  </a:cubicBezTo>
                  <a:close/>
                  <a:moveTo>
                    <a:pt x="2090439" y="0"/>
                  </a:moveTo>
                  <a:lnTo>
                    <a:pt x="2144613" y="0"/>
                  </a:lnTo>
                  <a:cubicBezTo>
                    <a:pt x="2146200" y="0"/>
                    <a:pt x="2147788" y="1488"/>
                    <a:pt x="2149375" y="4465"/>
                  </a:cubicBezTo>
                  <a:lnTo>
                    <a:pt x="2204442" y="155079"/>
                  </a:lnTo>
                  <a:cubicBezTo>
                    <a:pt x="2205235" y="156666"/>
                    <a:pt x="2206029" y="157361"/>
                    <a:pt x="2206823" y="157163"/>
                  </a:cubicBezTo>
                  <a:cubicBezTo>
                    <a:pt x="2207617" y="156964"/>
                    <a:pt x="2208014" y="156071"/>
                    <a:pt x="2208014" y="154484"/>
                  </a:cubicBezTo>
                  <a:lnTo>
                    <a:pt x="2206823" y="4465"/>
                  </a:lnTo>
                  <a:cubicBezTo>
                    <a:pt x="2206823" y="1488"/>
                    <a:pt x="2208212" y="0"/>
                    <a:pt x="2210990" y="0"/>
                  </a:cubicBezTo>
                  <a:lnTo>
                    <a:pt x="2259806" y="0"/>
                  </a:lnTo>
                  <a:cubicBezTo>
                    <a:pt x="2262187" y="0"/>
                    <a:pt x="2263378" y="1488"/>
                    <a:pt x="2263378" y="4465"/>
                  </a:cubicBezTo>
                  <a:lnTo>
                    <a:pt x="2263378" y="422672"/>
                  </a:lnTo>
                  <a:cubicBezTo>
                    <a:pt x="2263378" y="425450"/>
                    <a:pt x="2262187" y="426839"/>
                    <a:pt x="2259806" y="426839"/>
                  </a:cubicBezTo>
                  <a:lnTo>
                    <a:pt x="2212181" y="426839"/>
                  </a:lnTo>
                  <a:cubicBezTo>
                    <a:pt x="2209403" y="426839"/>
                    <a:pt x="2208014" y="425450"/>
                    <a:pt x="2208014" y="422672"/>
                  </a:cubicBezTo>
                  <a:lnTo>
                    <a:pt x="2207418" y="309860"/>
                  </a:lnTo>
                  <a:cubicBezTo>
                    <a:pt x="2207418" y="306288"/>
                    <a:pt x="2206823" y="302816"/>
                    <a:pt x="2205632" y="299442"/>
                  </a:cubicBezTo>
                  <a:lnTo>
                    <a:pt x="2144018" y="133052"/>
                  </a:lnTo>
                  <a:cubicBezTo>
                    <a:pt x="2143224" y="131465"/>
                    <a:pt x="2142380" y="130671"/>
                    <a:pt x="2141487" y="130671"/>
                  </a:cubicBezTo>
                  <a:cubicBezTo>
                    <a:pt x="2140595" y="130671"/>
                    <a:pt x="2140148" y="131663"/>
                    <a:pt x="2140148" y="133648"/>
                  </a:cubicBezTo>
                  <a:lnTo>
                    <a:pt x="2142827" y="422672"/>
                  </a:lnTo>
                  <a:cubicBezTo>
                    <a:pt x="2142827" y="425450"/>
                    <a:pt x="2141537" y="426839"/>
                    <a:pt x="2138957" y="426839"/>
                  </a:cubicBezTo>
                  <a:lnTo>
                    <a:pt x="2090439" y="426839"/>
                  </a:lnTo>
                  <a:cubicBezTo>
                    <a:pt x="2087463" y="426839"/>
                    <a:pt x="2085975" y="425450"/>
                    <a:pt x="2085975" y="422672"/>
                  </a:cubicBezTo>
                  <a:lnTo>
                    <a:pt x="2085975" y="4465"/>
                  </a:lnTo>
                  <a:cubicBezTo>
                    <a:pt x="2085975" y="1488"/>
                    <a:pt x="2087463" y="0"/>
                    <a:pt x="2090439" y="0"/>
                  </a:cubicBezTo>
                  <a:close/>
                  <a:moveTo>
                    <a:pt x="1921966" y="0"/>
                  </a:moveTo>
                  <a:lnTo>
                    <a:pt x="2023169" y="0"/>
                  </a:lnTo>
                  <a:cubicBezTo>
                    <a:pt x="2033289" y="0"/>
                    <a:pt x="2041922" y="3572"/>
                    <a:pt x="2049065" y="10716"/>
                  </a:cubicBezTo>
                  <a:cubicBezTo>
                    <a:pt x="2056209" y="17859"/>
                    <a:pt x="2059781" y="26491"/>
                    <a:pt x="2059781" y="36612"/>
                  </a:cubicBezTo>
                  <a:lnTo>
                    <a:pt x="2059781" y="390227"/>
                  </a:lnTo>
                  <a:cubicBezTo>
                    <a:pt x="2059781" y="400348"/>
                    <a:pt x="2056209" y="408980"/>
                    <a:pt x="2049065" y="416123"/>
                  </a:cubicBezTo>
                  <a:cubicBezTo>
                    <a:pt x="2041922" y="423267"/>
                    <a:pt x="2033289" y="426839"/>
                    <a:pt x="2023169" y="426839"/>
                  </a:cubicBezTo>
                  <a:lnTo>
                    <a:pt x="1921966" y="426839"/>
                  </a:lnTo>
                  <a:cubicBezTo>
                    <a:pt x="1911647" y="426839"/>
                    <a:pt x="1903114" y="423267"/>
                    <a:pt x="1896368" y="416123"/>
                  </a:cubicBezTo>
                  <a:cubicBezTo>
                    <a:pt x="1889422" y="408781"/>
                    <a:pt x="1885950" y="400149"/>
                    <a:pt x="1885950" y="390227"/>
                  </a:cubicBezTo>
                  <a:lnTo>
                    <a:pt x="1885950" y="36612"/>
                  </a:lnTo>
                  <a:cubicBezTo>
                    <a:pt x="1885950" y="26690"/>
                    <a:pt x="1889422" y="18058"/>
                    <a:pt x="1896368" y="10716"/>
                  </a:cubicBezTo>
                  <a:cubicBezTo>
                    <a:pt x="1903114" y="3572"/>
                    <a:pt x="1911647" y="0"/>
                    <a:pt x="1921966" y="0"/>
                  </a:cubicBezTo>
                  <a:close/>
                  <a:moveTo>
                    <a:pt x="1731466" y="0"/>
                  </a:moveTo>
                  <a:lnTo>
                    <a:pt x="1823442" y="0"/>
                  </a:lnTo>
                  <a:cubicBezTo>
                    <a:pt x="1833562" y="0"/>
                    <a:pt x="1842194" y="3572"/>
                    <a:pt x="1849338" y="10716"/>
                  </a:cubicBezTo>
                  <a:cubicBezTo>
                    <a:pt x="1856482" y="17859"/>
                    <a:pt x="1860054" y="26491"/>
                    <a:pt x="1860054" y="36612"/>
                  </a:cubicBezTo>
                  <a:lnTo>
                    <a:pt x="1860054" y="118467"/>
                  </a:lnTo>
                  <a:cubicBezTo>
                    <a:pt x="1860054" y="121444"/>
                    <a:pt x="1858863" y="123627"/>
                    <a:pt x="1856482" y="125016"/>
                  </a:cubicBezTo>
                  <a:lnTo>
                    <a:pt x="1807071" y="161627"/>
                  </a:lnTo>
                  <a:cubicBezTo>
                    <a:pt x="1806277" y="162421"/>
                    <a:pt x="1805285" y="162520"/>
                    <a:pt x="1804094" y="161925"/>
                  </a:cubicBezTo>
                  <a:cubicBezTo>
                    <a:pt x="1802904" y="161330"/>
                    <a:pt x="1802308" y="160437"/>
                    <a:pt x="1802308" y="159246"/>
                  </a:cubicBezTo>
                  <a:lnTo>
                    <a:pt x="1802308" y="66080"/>
                  </a:lnTo>
                  <a:cubicBezTo>
                    <a:pt x="1802308" y="61516"/>
                    <a:pt x="1800026" y="59234"/>
                    <a:pt x="1795462" y="59234"/>
                  </a:cubicBezTo>
                  <a:lnTo>
                    <a:pt x="1763911" y="59234"/>
                  </a:lnTo>
                  <a:cubicBezTo>
                    <a:pt x="1758950" y="59234"/>
                    <a:pt x="1756469" y="61516"/>
                    <a:pt x="1756469" y="66080"/>
                  </a:cubicBezTo>
                  <a:lnTo>
                    <a:pt x="1756469" y="363438"/>
                  </a:lnTo>
                  <a:cubicBezTo>
                    <a:pt x="1756469" y="365026"/>
                    <a:pt x="1757164" y="366564"/>
                    <a:pt x="1758553" y="368052"/>
                  </a:cubicBezTo>
                  <a:cubicBezTo>
                    <a:pt x="1759942" y="369540"/>
                    <a:pt x="1761728" y="370284"/>
                    <a:pt x="1763911" y="370284"/>
                  </a:cubicBezTo>
                  <a:lnTo>
                    <a:pt x="1795462" y="370284"/>
                  </a:lnTo>
                  <a:cubicBezTo>
                    <a:pt x="1797446" y="370284"/>
                    <a:pt x="1799084" y="369540"/>
                    <a:pt x="1800373" y="368052"/>
                  </a:cubicBezTo>
                  <a:cubicBezTo>
                    <a:pt x="1801663" y="366564"/>
                    <a:pt x="1802308" y="365026"/>
                    <a:pt x="1802308" y="363438"/>
                  </a:cubicBezTo>
                  <a:lnTo>
                    <a:pt x="1802308" y="254198"/>
                  </a:lnTo>
                  <a:cubicBezTo>
                    <a:pt x="1802308" y="253008"/>
                    <a:pt x="1802904" y="252115"/>
                    <a:pt x="1804094" y="251520"/>
                  </a:cubicBezTo>
                  <a:cubicBezTo>
                    <a:pt x="1805285" y="250924"/>
                    <a:pt x="1806277" y="251023"/>
                    <a:pt x="1807071" y="251817"/>
                  </a:cubicBezTo>
                  <a:lnTo>
                    <a:pt x="1856482" y="288429"/>
                  </a:lnTo>
                  <a:cubicBezTo>
                    <a:pt x="1858863" y="290016"/>
                    <a:pt x="1860054" y="292100"/>
                    <a:pt x="1860054" y="294680"/>
                  </a:cubicBezTo>
                  <a:lnTo>
                    <a:pt x="1860054" y="390227"/>
                  </a:lnTo>
                  <a:cubicBezTo>
                    <a:pt x="1860054" y="400348"/>
                    <a:pt x="1856482" y="408980"/>
                    <a:pt x="1849338" y="416123"/>
                  </a:cubicBezTo>
                  <a:cubicBezTo>
                    <a:pt x="1842194" y="423267"/>
                    <a:pt x="1833562" y="426839"/>
                    <a:pt x="1823442" y="426839"/>
                  </a:cubicBezTo>
                  <a:lnTo>
                    <a:pt x="1731466" y="426839"/>
                  </a:lnTo>
                  <a:cubicBezTo>
                    <a:pt x="1721148" y="426839"/>
                    <a:pt x="1712614" y="423267"/>
                    <a:pt x="1705868" y="416123"/>
                  </a:cubicBezTo>
                  <a:cubicBezTo>
                    <a:pt x="1698922" y="408781"/>
                    <a:pt x="1695450" y="400149"/>
                    <a:pt x="1695450" y="390227"/>
                  </a:cubicBezTo>
                  <a:lnTo>
                    <a:pt x="1695450" y="36612"/>
                  </a:lnTo>
                  <a:cubicBezTo>
                    <a:pt x="1695450" y="26690"/>
                    <a:pt x="1698922" y="18058"/>
                    <a:pt x="1705868" y="10716"/>
                  </a:cubicBezTo>
                  <a:cubicBezTo>
                    <a:pt x="1712614" y="3572"/>
                    <a:pt x="1721148" y="0"/>
                    <a:pt x="1731466" y="0"/>
                  </a:cubicBezTo>
                  <a:close/>
                  <a:moveTo>
                    <a:pt x="1394222" y="0"/>
                  </a:moveTo>
                  <a:lnTo>
                    <a:pt x="1535906" y="0"/>
                  </a:lnTo>
                  <a:cubicBezTo>
                    <a:pt x="1538287" y="0"/>
                    <a:pt x="1539478" y="1488"/>
                    <a:pt x="1539478" y="4465"/>
                  </a:cubicBezTo>
                  <a:lnTo>
                    <a:pt x="1539478" y="55066"/>
                  </a:lnTo>
                  <a:cubicBezTo>
                    <a:pt x="1539478" y="57845"/>
                    <a:pt x="1538287" y="59234"/>
                    <a:pt x="1535906" y="59234"/>
                  </a:cubicBezTo>
                  <a:lnTo>
                    <a:pt x="1455241" y="59234"/>
                  </a:lnTo>
                  <a:cubicBezTo>
                    <a:pt x="1452860" y="59234"/>
                    <a:pt x="1451669" y="60424"/>
                    <a:pt x="1451669" y="62805"/>
                  </a:cubicBezTo>
                  <a:lnTo>
                    <a:pt x="1451669" y="163413"/>
                  </a:lnTo>
                  <a:cubicBezTo>
                    <a:pt x="1451669" y="166390"/>
                    <a:pt x="1452860" y="167878"/>
                    <a:pt x="1455241" y="167878"/>
                  </a:cubicBezTo>
                  <a:lnTo>
                    <a:pt x="1525488" y="167878"/>
                  </a:lnTo>
                  <a:cubicBezTo>
                    <a:pt x="1528464" y="167878"/>
                    <a:pt x="1529457" y="169267"/>
                    <a:pt x="1528464" y="172045"/>
                  </a:cubicBezTo>
                  <a:lnTo>
                    <a:pt x="1514475" y="222052"/>
                  </a:lnTo>
                  <a:cubicBezTo>
                    <a:pt x="1513482" y="224433"/>
                    <a:pt x="1511895" y="225623"/>
                    <a:pt x="1509712" y="225623"/>
                  </a:cubicBezTo>
                  <a:lnTo>
                    <a:pt x="1455241" y="225623"/>
                  </a:lnTo>
                  <a:cubicBezTo>
                    <a:pt x="1452860" y="225623"/>
                    <a:pt x="1451669" y="226814"/>
                    <a:pt x="1451669" y="229195"/>
                  </a:cubicBezTo>
                  <a:lnTo>
                    <a:pt x="1451669" y="366415"/>
                  </a:lnTo>
                  <a:cubicBezTo>
                    <a:pt x="1451669" y="368995"/>
                    <a:pt x="1452860" y="370284"/>
                    <a:pt x="1455241" y="370284"/>
                  </a:cubicBezTo>
                  <a:lnTo>
                    <a:pt x="1535906" y="370284"/>
                  </a:lnTo>
                  <a:cubicBezTo>
                    <a:pt x="1538287" y="370284"/>
                    <a:pt x="1539478" y="371673"/>
                    <a:pt x="1539478" y="374452"/>
                  </a:cubicBezTo>
                  <a:lnTo>
                    <a:pt x="1539478" y="422672"/>
                  </a:lnTo>
                  <a:cubicBezTo>
                    <a:pt x="1539478" y="425450"/>
                    <a:pt x="1538287" y="426839"/>
                    <a:pt x="1535906" y="426839"/>
                  </a:cubicBezTo>
                  <a:lnTo>
                    <a:pt x="1394222" y="426839"/>
                  </a:lnTo>
                  <a:cubicBezTo>
                    <a:pt x="1391840" y="426839"/>
                    <a:pt x="1390650" y="425450"/>
                    <a:pt x="1390650" y="422672"/>
                  </a:cubicBezTo>
                  <a:lnTo>
                    <a:pt x="1390650" y="4465"/>
                  </a:lnTo>
                  <a:cubicBezTo>
                    <a:pt x="1390650" y="1488"/>
                    <a:pt x="1391840" y="0"/>
                    <a:pt x="1394222" y="0"/>
                  </a:cubicBezTo>
                  <a:close/>
                  <a:moveTo>
                    <a:pt x="1185267" y="0"/>
                  </a:moveTo>
                  <a:lnTo>
                    <a:pt x="1237059" y="0"/>
                  </a:lnTo>
                  <a:cubicBezTo>
                    <a:pt x="1239837" y="0"/>
                    <a:pt x="1241226" y="1488"/>
                    <a:pt x="1241226" y="4465"/>
                  </a:cubicBezTo>
                  <a:lnTo>
                    <a:pt x="1278433" y="340221"/>
                  </a:lnTo>
                  <a:lnTo>
                    <a:pt x="1315640" y="4465"/>
                  </a:lnTo>
                  <a:cubicBezTo>
                    <a:pt x="1315640" y="1488"/>
                    <a:pt x="1317029" y="0"/>
                    <a:pt x="1319807" y="0"/>
                  </a:cubicBezTo>
                  <a:lnTo>
                    <a:pt x="1369814" y="0"/>
                  </a:lnTo>
                  <a:cubicBezTo>
                    <a:pt x="1372393" y="0"/>
                    <a:pt x="1373683" y="1488"/>
                    <a:pt x="1373683" y="4465"/>
                  </a:cubicBezTo>
                  <a:lnTo>
                    <a:pt x="1323082" y="422672"/>
                  </a:lnTo>
                  <a:cubicBezTo>
                    <a:pt x="1323082" y="425450"/>
                    <a:pt x="1321792" y="426839"/>
                    <a:pt x="1319212" y="426839"/>
                  </a:cubicBezTo>
                  <a:lnTo>
                    <a:pt x="1235868" y="426839"/>
                  </a:lnTo>
                  <a:cubicBezTo>
                    <a:pt x="1233289" y="426839"/>
                    <a:pt x="1231999" y="425450"/>
                    <a:pt x="1231999" y="422672"/>
                  </a:cubicBezTo>
                  <a:lnTo>
                    <a:pt x="1181397" y="4465"/>
                  </a:lnTo>
                  <a:cubicBezTo>
                    <a:pt x="1181397" y="1488"/>
                    <a:pt x="1182687" y="0"/>
                    <a:pt x="1185267" y="0"/>
                  </a:cubicBezTo>
                  <a:close/>
                  <a:moveTo>
                    <a:pt x="1099840" y="0"/>
                  </a:moveTo>
                  <a:lnTo>
                    <a:pt x="1152822" y="0"/>
                  </a:lnTo>
                  <a:cubicBezTo>
                    <a:pt x="1155204" y="0"/>
                    <a:pt x="1156394" y="1488"/>
                    <a:pt x="1156394" y="4465"/>
                  </a:cubicBezTo>
                  <a:lnTo>
                    <a:pt x="1156394" y="422672"/>
                  </a:lnTo>
                  <a:cubicBezTo>
                    <a:pt x="1156394" y="425450"/>
                    <a:pt x="1155204" y="426839"/>
                    <a:pt x="1152822" y="426839"/>
                  </a:cubicBezTo>
                  <a:lnTo>
                    <a:pt x="1099840" y="426839"/>
                  </a:lnTo>
                  <a:cubicBezTo>
                    <a:pt x="1096863" y="426839"/>
                    <a:pt x="1095375" y="425450"/>
                    <a:pt x="1095375" y="422672"/>
                  </a:cubicBezTo>
                  <a:lnTo>
                    <a:pt x="1095375" y="4465"/>
                  </a:lnTo>
                  <a:cubicBezTo>
                    <a:pt x="1095375" y="1488"/>
                    <a:pt x="1096863" y="0"/>
                    <a:pt x="1099840" y="0"/>
                  </a:cubicBezTo>
                  <a:close/>
                  <a:moveTo>
                    <a:pt x="890587" y="0"/>
                  </a:moveTo>
                  <a:lnTo>
                    <a:pt x="1066800" y="0"/>
                  </a:lnTo>
                  <a:cubicBezTo>
                    <a:pt x="1069181" y="0"/>
                    <a:pt x="1070372" y="1488"/>
                    <a:pt x="1070372" y="4465"/>
                  </a:cubicBezTo>
                  <a:lnTo>
                    <a:pt x="1070372" y="55662"/>
                  </a:lnTo>
                  <a:cubicBezTo>
                    <a:pt x="1070372" y="58043"/>
                    <a:pt x="1069181" y="59234"/>
                    <a:pt x="1066800" y="59234"/>
                  </a:cubicBezTo>
                  <a:lnTo>
                    <a:pt x="1012924" y="59234"/>
                  </a:lnTo>
                  <a:cubicBezTo>
                    <a:pt x="1010146" y="59234"/>
                    <a:pt x="1008757" y="60424"/>
                    <a:pt x="1008757" y="62805"/>
                  </a:cubicBezTo>
                  <a:lnTo>
                    <a:pt x="1008757" y="422672"/>
                  </a:lnTo>
                  <a:cubicBezTo>
                    <a:pt x="1008757" y="425450"/>
                    <a:pt x="1007566" y="426839"/>
                    <a:pt x="1005185" y="426839"/>
                  </a:cubicBezTo>
                  <a:lnTo>
                    <a:pt x="951607" y="426839"/>
                  </a:lnTo>
                  <a:cubicBezTo>
                    <a:pt x="949027" y="426839"/>
                    <a:pt x="947737" y="425450"/>
                    <a:pt x="947737" y="422672"/>
                  </a:cubicBezTo>
                  <a:lnTo>
                    <a:pt x="947737" y="62805"/>
                  </a:lnTo>
                  <a:cubicBezTo>
                    <a:pt x="947737" y="60424"/>
                    <a:pt x="946348" y="59234"/>
                    <a:pt x="943570" y="59234"/>
                  </a:cubicBezTo>
                  <a:lnTo>
                    <a:pt x="890587" y="59234"/>
                  </a:lnTo>
                  <a:cubicBezTo>
                    <a:pt x="887611" y="59234"/>
                    <a:pt x="886122" y="58043"/>
                    <a:pt x="886122" y="55662"/>
                  </a:cubicBezTo>
                  <a:lnTo>
                    <a:pt x="886122" y="4465"/>
                  </a:lnTo>
                  <a:cubicBezTo>
                    <a:pt x="886122" y="1488"/>
                    <a:pt x="887611" y="0"/>
                    <a:pt x="890587" y="0"/>
                  </a:cubicBezTo>
                  <a:close/>
                  <a:moveTo>
                    <a:pt x="804565" y="0"/>
                  </a:moveTo>
                  <a:lnTo>
                    <a:pt x="857547" y="0"/>
                  </a:lnTo>
                  <a:cubicBezTo>
                    <a:pt x="859929" y="0"/>
                    <a:pt x="861119" y="1488"/>
                    <a:pt x="861119" y="4465"/>
                  </a:cubicBezTo>
                  <a:lnTo>
                    <a:pt x="861119" y="422672"/>
                  </a:lnTo>
                  <a:cubicBezTo>
                    <a:pt x="861119" y="425450"/>
                    <a:pt x="859929" y="426839"/>
                    <a:pt x="857547" y="426839"/>
                  </a:cubicBezTo>
                  <a:lnTo>
                    <a:pt x="804565" y="426839"/>
                  </a:lnTo>
                  <a:cubicBezTo>
                    <a:pt x="801588" y="426839"/>
                    <a:pt x="800100" y="425450"/>
                    <a:pt x="800100" y="422672"/>
                  </a:cubicBezTo>
                  <a:lnTo>
                    <a:pt x="800100" y="4465"/>
                  </a:lnTo>
                  <a:cubicBezTo>
                    <a:pt x="800100" y="1488"/>
                    <a:pt x="801588" y="0"/>
                    <a:pt x="804565" y="0"/>
                  </a:cubicBezTo>
                  <a:close/>
                  <a:moveTo>
                    <a:pt x="595312" y="0"/>
                  </a:moveTo>
                  <a:lnTo>
                    <a:pt x="771525" y="0"/>
                  </a:lnTo>
                  <a:cubicBezTo>
                    <a:pt x="773906" y="0"/>
                    <a:pt x="775097" y="1488"/>
                    <a:pt x="775097" y="4465"/>
                  </a:cubicBezTo>
                  <a:lnTo>
                    <a:pt x="775097" y="55662"/>
                  </a:lnTo>
                  <a:cubicBezTo>
                    <a:pt x="775097" y="58043"/>
                    <a:pt x="773906" y="59234"/>
                    <a:pt x="771525" y="59234"/>
                  </a:cubicBezTo>
                  <a:lnTo>
                    <a:pt x="717649" y="59234"/>
                  </a:lnTo>
                  <a:cubicBezTo>
                    <a:pt x="714871" y="59234"/>
                    <a:pt x="713482" y="60424"/>
                    <a:pt x="713482" y="62805"/>
                  </a:cubicBezTo>
                  <a:lnTo>
                    <a:pt x="713482" y="422672"/>
                  </a:lnTo>
                  <a:cubicBezTo>
                    <a:pt x="713482" y="425450"/>
                    <a:pt x="712291" y="426839"/>
                    <a:pt x="709910" y="426839"/>
                  </a:cubicBezTo>
                  <a:lnTo>
                    <a:pt x="656332" y="426839"/>
                  </a:lnTo>
                  <a:cubicBezTo>
                    <a:pt x="653752" y="426839"/>
                    <a:pt x="652462" y="425450"/>
                    <a:pt x="652462" y="422672"/>
                  </a:cubicBezTo>
                  <a:lnTo>
                    <a:pt x="652462" y="62805"/>
                  </a:lnTo>
                  <a:cubicBezTo>
                    <a:pt x="652462" y="60424"/>
                    <a:pt x="651073" y="59234"/>
                    <a:pt x="648295" y="59234"/>
                  </a:cubicBezTo>
                  <a:lnTo>
                    <a:pt x="595312" y="59234"/>
                  </a:lnTo>
                  <a:cubicBezTo>
                    <a:pt x="592336" y="59234"/>
                    <a:pt x="590847" y="58043"/>
                    <a:pt x="590847" y="55662"/>
                  </a:cubicBezTo>
                  <a:lnTo>
                    <a:pt x="590847" y="4465"/>
                  </a:lnTo>
                  <a:cubicBezTo>
                    <a:pt x="590847" y="1488"/>
                    <a:pt x="592336" y="0"/>
                    <a:pt x="595312" y="0"/>
                  </a:cubicBezTo>
                  <a:close/>
                  <a:moveTo>
                    <a:pt x="509290" y="0"/>
                  </a:moveTo>
                  <a:lnTo>
                    <a:pt x="562272" y="0"/>
                  </a:lnTo>
                  <a:cubicBezTo>
                    <a:pt x="564654" y="0"/>
                    <a:pt x="565844" y="1488"/>
                    <a:pt x="565844" y="4465"/>
                  </a:cubicBezTo>
                  <a:lnTo>
                    <a:pt x="565844" y="422672"/>
                  </a:lnTo>
                  <a:cubicBezTo>
                    <a:pt x="565844" y="425450"/>
                    <a:pt x="564654" y="426839"/>
                    <a:pt x="562272" y="426839"/>
                  </a:cubicBezTo>
                  <a:lnTo>
                    <a:pt x="509290" y="426839"/>
                  </a:lnTo>
                  <a:cubicBezTo>
                    <a:pt x="506313" y="426839"/>
                    <a:pt x="504825" y="425450"/>
                    <a:pt x="504825" y="422672"/>
                  </a:cubicBezTo>
                  <a:lnTo>
                    <a:pt x="504825" y="4465"/>
                  </a:lnTo>
                  <a:cubicBezTo>
                    <a:pt x="504825" y="1488"/>
                    <a:pt x="506313" y="0"/>
                    <a:pt x="509290" y="0"/>
                  </a:cubicBezTo>
                  <a:close/>
                  <a:moveTo>
                    <a:pt x="308372" y="0"/>
                  </a:moveTo>
                  <a:lnTo>
                    <a:pt x="361652" y="0"/>
                  </a:lnTo>
                  <a:cubicBezTo>
                    <a:pt x="364430" y="0"/>
                    <a:pt x="365819" y="1488"/>
                    <a:pt x="365819" y="4465"/>
                  </a:cubicBezTo>
                  <a:lnTo>
                    <a:pt x="365819" y="366415"/>
                  </a:lnTo>
                  <a:cubicBezTo>
                    <a:pt x="365819" y="368995"/>
                    <a:pt x="367010" y="370284"/>
                    <a:pt x="369391" y="370284"/>
                  </a:cubicBezTo>
                  <a:lnTo>
                    <a:pt x="407789" y="370284"/>
                  </a:lnTo>
                  <a:cubicBezTo>
                    <a:pt x="410368" y="370284"/>
                    <a:pt x="411658" y="368995"/>
                    <a:pt x="411658" y="366415"/>
                  </a:cubicBezTo>
                  <a:lnTo>
                    <a:pt x="411658" y="4465"/>
                  </a:lnTo>
                  <a:cubicBezTo>
                    <a:pt x="411658" y="1488"/>
                    <a:pt x="413047" y="0"/>
                    <a:pt x="415826" y="0"/>
                  </a:cubicBezTo>
                  <a:lnTo>
                    <a:pt x="469106" y="0"/>
                  </a:lnTo>
                  <a:cubicBezTo>
                    <a:pt x="471487" y="0"/>
                    <a:pt x="472678" y="1488"/>
                    <a:pt x="472678" y="4465"/>
                  </a:cubicBezTo>
                  <a:lnTo>
                    <a:pt x="472678" y="393799"/>
                  </a:lnTo>
                  <a:cubicBezTo>
                    <a:pt x="472678" y="403523"/>
                    <a:pt x="469001" y="411460"/>
                    <a:pt x="461646" y="417612"/>
                  </a:cubicBezTo>
                  <a:cubicBezTo>
                    <a:pt x="454688" y="423763"/>
                    <a:pt x="446638" y="426839"/>
                    <a:pt x="437494" y="426839"/>
                  </a:cubicBezTo>
                  <a:lnTo>
                    <a:pt x="337300" y="426839"/>
                  </a:lnTo>
                  <a:cubicBezTo>
                    <a:pt x="328156" y="426839"/>
                    <a:pt x="320504" y="423565"/>
                    <a:pt x="314343" y="417016"/>
                  </a:cubicBezTo>
                  <a:cubicBezTo>
                    <a:pt x="307981" y="410270"/>
                    <a:pt x="304800" y="403027"/>
                    <a:pt x="304800" y="395288"/>
                  </a:cubicBezTo>
                  <a:lnTo>
                    <a:pt x="304800" y="4465"/>
                  </a:lnTo>
                  <a:cubicBezTo>
                    <a:pt x="304800" y="1488"/>
                    <a:pt x="305990" y="0"/>
                    <a:pt x="308372" y="0"/>
                  </a:cubicBezTo>
                  <a:close/>
                  <a:moveTo>
                    <a:pt x="99715" y="0"/>
                  </a:moveTo>
                  <a:lnTo>
                    <a:pt x="153888" y="0"/>
                  </a:lnTo>
                  <a:cubicBezTo>
                    <a:pt x="155476" y="0"/>
                    <a:pt x="157063" y="1488"/>
                    <a:pt x="158651" y="4465"/>
                  </a:cubicBezTo>
                  <a:lnTo>
                    <a:pt x="213717" y="155079"/>
                  </a:lnTo>
                  <a:cubicBezTo>
                    <a:pt x="214511" y="156666"/>
                    <a:pt x="215304" y="157361"/>
                    <a:pt x="216098" y="157163"/>
                  </a:cubicBezTo>
                  <a:cubicBezTo>
                    <a:pt x="216892" y="156964"/>
                    <a:pt x="217289" y="156071"/>
                    <a:pt x="217289" y="154484"/>
                  </a:cubicBezTo>
                  <a:lnTo>
                    <a:pt x="216098" y="4465"/>
                  </a:lnTo>
                  <a:cubicBezTo>
                    <a:pt x="216098" y="1488"/>
                    <a:pt x="217487" y="0"/>
                    <a:pt x="220265" y="0"/>
                  </a:cubicBezTo>
                  <a:lnTo>
                    <a:pt x="269081" y="0"/>
                  </a:lnTo>
                  <a:cubicBezTo>
                    <a:pt x="271462" y="0"/>
                    <a:pt x="272653" y="1488"/>
                    <a:pt x="272653" y="4465"/>
                  </a:cubicBezTo>
                  <a:lnTo>
                    <a:pt x="272653" y="422672"/>
                  </a:lnTo>
                  <a:cubicBezTo>
                    <a:pt x="272653" y="425450"/>
                    <a:pt x="271462" y="426839"/>
                    <a:pt x="269081" y="426839"/>
                  </a:cubicBezTo>
                  <a:lnTo>
                    <a:pt x="221456" y="426839"/>
                  </a:lnTo>
                  <a:cubicBezTo>
                    <a:pt x="218678" y="426839"/>
                    <a:pt x="217289" y="425450"/>
                    <a:pt x="217289" y="422672"/>
                  </a:cubicBezTo>
                  <a:lnTo>
                    <a:pt x="216694" y="309860"/>
                  </a:lnTo>
                  <a:cubicBezTo>
                    <a:pt x="216694" y="306288"/>
                    <a:pt x="216098" y="302816"/>
                    <a:pt x="214908" y="299442"/>
                  </a:cubicBezTo>
                  <a:lnTo>
                    <a:pt x="153293" y="133052"/>
                  </a:lnTo>
                  <a:cubicBezTo>
                    <a:pt x="152499" y="131465"/>
                    <a:pt x="151656" y="130671"/>
                    <a:pt x="150763" y="130671"/>
                  </a:cubicBezTo>
                  <a:cubicBezTo>
                    <a:pt x="149870" y="130671"/>
                    <a:pt x="149423" y="131663"/>
                    <a:pt x="149423" y="133648"/>
                  </a:cubicBezTo>
                  <a:lnTo>
                    <a:pt x="152102" y="422672"/>
                  </a:lnTo>
                  <a:cubicBezTo>
                    <a:pt x="152102" y="425450"/>
                    <a:pt x="150812" y="426839"/>
                    <a:pt x="148233" y="426839"/>
                  </a:cubicBezTo>
                  <a:lnTo>
                    <a:pt x="99715" y="426839"/>
                  </a:lnTo>
                  <a:cubicBezTo>
                    <a:pt x="96738" y="426839"/>
                    <a:pt x="95250" y="425450"/>
                    <a:pt x="95250" y="422672"/>
                  </a:cubicBezTo>
                  <a:lnTo>
                    <a:pt x="95250" y="4465"/>
                  </a:lnTo>
                  <a:cubicBezTo>
                    <a:pt x="95250" y="1488"/>
                    <a:pt x="96738" y="0"/>
                    <a:pt x="99715" y="0"/>
                  </a:cubicBezTo>
                  <a:close/>
                  <a:moveTo>
                    <a:pt x="4465" y="0"/>
                  </a:moveTo>
                  <a:lnTo>
                    <a:pt x="57447" y="0"/>
                  </a:lnTo>
                  <a:cubicBezTo>
                    <a:pt x="59829" y="0"/>
                    <a:pt x="61019" y="1488"/>
                    <a:pt x="61019" y="4465"/>
                  </a:cubicBezTo>
                  <a:lnTo>
                    <a:pt x="61019" y="422672"/>
                  </a:lnTo>
                  <a:cubicBezTo>
                    <a:pt x="61019" y="425450"/>
                    <a:pt x="59829" y="426839"/>
                    <a:pt x="57447" y="426839"/>
                  </a:cubicBezTo>
                  <a:lnTo>
                    <a:pt x="4465" y="426839"/>
                  </a:lnTo>
                  <a:cubicBezTo>
                    <a:pt x="1488" y="426839"/>
                    <a:pt x="0" y="425450"/>
                    <a:pt x="0" y="422672"/>
                  </a:cubicBezTo>
                  <a:lnTo>
                    <a:pt x="0" y="4465"/>
                  </a:lnTo>
                  <a:cubicBezTo>
                    <a:pt x="0" y="1488"/>
                    <a:pt x="1488" y="0"/>
                    <a:pt x="44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Isosceles Triangle 174">
            <a:extLst>
              <a:ext uri="{FF2B5EF4-FFF2-40B4-BE49-F238E27FC236}">
                <a16:creationId xmlns:a16="http://schemas.microsoft.com/office/drawing/2014/main" id="{A6986F7A-4C56-4405-9344-E19ADB0C42E3}"/>
              </a:ext>
            </a:extLst>
          </p:cNvPr>
          <p:cNvSpPr/>
          <p:nvPr/>
        </p:nvSpPr>
        <p:spPr>
          <a:xfrm rot="16200000">
            <a:off x="3481966" y="3016482"/>
            <a:ext cx="412046" cy="96314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Isosceles Triangle 175">
            <a:extLst>
              <a:ext uri="{FF2B5EF4-FFF2-40B4-BE49-F238E27FC236}">
                <a16:creationId xmlns:a16="http://schemas.microsoft.com/office/drawing/2014/main" id="{565ED9A2-6D15-4012-B81E-587D7A03AD58}"/>
              </a:ext>
            </a:extLst>
          </p:cNvPr>
          <p:cNvSpPr/>
          <p:nvPr/>
        </p:nvSpPr>
        <p:spPr>
          <a:xfrm rot="5400000">
            <a:off x="605386" y="3016482"/>
            <a:ext cx="412046" cy="96314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Flat Fin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1A86C9A-53D1-420C-AF6C-BBF738C6A6A9}" vid="{C2810C68-EDF9-4270-BDBB-2B143C3848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#9Slide01 Tieu de ngan</vt:lpstr>
      <vt:lpstr>#9Slide02 Noi dung dai</vt:lpstr>
      <vt:lpstr>#9Slide02 Tieu de dai</vt:lpstr>
      <vt:lpstr>#9Slide03 SVNJustice League</vt:lpstr>
      <vt:lpstr>#9Slide03 SVNKelson Sans</vt:lpstr>
      <vt:lpstr>Arial</vt:lpstr>
      <vt:lpstr>Office Theme</vt:lpstr>
      <vt:lpstr>PowerPoint Presentation</vt:lpstr>
      <vt:lpstr>PowerPoint Presentation</vt:lpstr>
    </vt:vector>
  </TitlesOfParts>
  <Company>9Slide</Company>
  <LinksUpToDate>false</LinksUpToDate>
  <SharedDoc>false</SharedDoc>
  <HyperlinkBase>9Slide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</dc:subject>
  <dc:creator>huy phung`</dc:creator>
  <cp:keywords>9Slide</cp:keywords>
  <dc:description>9Slide</dc:description>
  <cp:lastModifiedBy>huy phung`</cp:lastModifiedBy>
  <cp:revision>3</cp:revision>
  <dcterms:created xsi:type="dcterms:W3CDTF">2018-07-30T02:32:37Z</dcterms:created>
  <dcterms:modified xsi:type="dcterms:W3CDTF">2018-07-30T03:15:19Z</dcterms:modified>
  <cp:category>9Slide</cp:category>
  <cp:contentStatus>9Slide</cp:contentStatus>
</cp:coreProperties>
</file>