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11"/>
  </p:notesMasterIdLst>
  <p:sldIdLst>
    <p:sldId id="258" r:id="rId3"/>
    <p:sldId id="267" r:id="rId4"/>
    <p:sldId id="268" r:id="rId5"/>
    <p:sldId id="269" r:id="rId6"/>
    <p:sldId id="270" r:id="rId7"/>
    <p:sldId id="271" r:id="rId8"/>
    <p:sldId id="272" r:id="rId9"/>
    <p:sldId id="27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23" d="100"/>
          <a:sy n="123" d="100"/>
        </p:scale>
        <p:origin x="114" y="150"/>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D818D7-DF4E-4C59-9BBA-548250DAC33A}"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00A82-9926-4DBA-8BA5-A22EEB8ACF8E}"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149229-E3F7-4B08-B8B0-567DB9AE2DBD}"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215760AF-08CF-488B-8265-5F1D88C1C64E}"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9FD41802-9AAA-4EB8-B737-B207AD0C712F}"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E8B27BB6-0FDA-4EDD-A5D1-79FFF12955B7}"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62CB08FB-4F0B-44DE-8994-0595D6ECCDCE}"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D29AB015-62A3-4A29-BC49-965FA4BE59CA}"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BA46181-5447-4050-89D3-AA326DE4DA13}"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F450F08-CAEB-42BA-9362-548763B98147}"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D6026DC-D31F-40BA-B49D-47D87B9BA087}"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0E2464DF-92FB-4D4C-B2DE-15BC5F46772E}"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27F1A99-F4C1-4E12-B7D3-A88A44F4EB10}"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0F2E7458-324C-48F7-80F5-74B19E1CAFEB}"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0B054C-5E05-4896-867A-8DB56A20C8AC}" type="datetime1">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94B787-46DA-4B4F-B781-E768630FCF2A}"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AFE38CE2-82D3-4BA2-B844-E7281181CD7A}"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A60FF511-91B4-4318-A9F6-BECE1367AD14}"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AA39CD9-90D5-49BD-B792-F7F07D136C39}" type="datetime1">
              <a:rPr lang="en-US" smtClean="0"/>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dagdihiman.github.i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alpha val="44000"/>
          </a:schemeClr>
        </a:solidFill>
        <a:effectLst/>
      </p:bgPr>
    </p:bg>
    <p:spTree>
      <p:nvGrpSpPr>
        <p:cNvPr id="1" name=""/>
        <p:cNvGrpSpPr/>
        <p:nvPr/>
      </p:nvGrpSpPr>
      <p:grpSpPr>
        <a:xfrm>
          <a:off x="0" y="0"/>
          <a:ext cx="0" cy="0"/>
          <a:chOff x="0" y="0"/>
          <a:chExt cx="0" cy="0"/>
        </a:xfrm>
      </p:grpSpPr>
      <p:sp useBgFill="1">
        <p:nvSpPr>
          <p:cNvPr id="31" name="Rectangle 3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3" name="Straight Connector 32"/>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7"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40"/>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Freeform: Shape 46"/>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Isosceles Triangle 48"/>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3919652" y="1020871"/>
            <a:ext cx="7300223" cy="3099374"/>
          </a:xfrm>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2">
                    <a:lumMod val="50000"/>
                  </a:schemeClr>
                </a:gs>
              </a:gsLst>
              <a:lin ang="5400000" scaled="1"/>
            </a:gradFill>
          </a:ln>
        </p:spPr>
        <p:txBody>
          <a:bodyPr>
            <a:normAutofit/>
          </a:bodyPr>
          <a:lstStyle/>
          <a:p>
            <a:pPr algn="l"/>
            <a:r>
              <a:rPr lang="en-US" sz="4000" dirty="0">
                <a:solidFill>
                  <a:srgbClr val="FFFFFF"/>
                </a:solidFill>
              </a:rPr>
              <a:t>Presenting to you</a:t>
            </a:r>
            <a:br>
              <a:rPr lang="en-US" sz="6000" dirty="0">
                <a:solidFill>
                  <a:srgbClr val="FFFFFF"/>
                </a:solidFill>
              </a:rPr>
            </a:br>
            <a:r>
              <a:rPr lang="en-US" sz="6000" dirty="0">
                <a:solidFill>
                  <a:srgbClr val="FFFFFF"/>
                </a:solidFill>
                <a:effectLst>
                  <a:glow rad="139700">
                    <a:schemeClr val="accent2">
                      <a:satMod val="175000"/>
                      <a:alpha val="40000"/>
                    </a:schemeClr>
                  </a:glow>
                </a:effectLst>
              </a:rPr>
              <a:t>ExerciseBuddy</a:t>
            </a:r>
            <a:br>
              <a:rPr lang="en-US" sz="6000" dirty="0">
                <a:solidFill>
                  <a:srgbClr val="FFFFFF"/>
                </a:solidFill>
              </a:rPr>
            </a:br>
            <a:r>
              <a:rPr lang="en-US" sz="2000" dirty="0">
                <a:solidFill>
                  <a:schemeClr val="accent2">
                    <a:lumMod val="60000"/>
                    <a:lumOff val="40000"/>
                  </a:schemeClr>
                </a:solidFill>
              </a:rPr>
              <a:t>-</a:t>
            </a:r>
            <a:r>
              <a:rPr lang="en-US" sz="2000" dirty="0">
                <a:solidFill>
                  <a:srgbClr val="FFFFFF"/>
                </a:solidFill>
              </a:rPr>
              <a:t>                                                       your workout partner</a:t>
            </a:r>
            <a:endParaRPr lang="en-US" sz="2000" dirty="0">
              <a:solidFill>
                <a:srgbClr val="FFFFFF"/>
              </a:solidFill>
            </a:endParaRPr>
          </a:p>
        </p:txBody>
      </p:sp>
      <p:sp>
        <p:nvSpPr>
          <p:cNvPr id="3" name="Subtitle 2"/>
          <p:cNvSpPr>
            <a:spLocks noGrp="1"/>
          </p:cNvSpPr>
          <p:nvPr>
            <p:ph type="subTitle" idx="1"/>
          </p:nvPr>
        </p:nvSpPr>
        <p:spPr>
          <a:xfrm>
            <a:off x="4548104" y="4630879"/>
            <a:ext cx="6112077" cy="1186108"/>
          </a:xfrm>
        </p:spPr>
        <p:txBody>
          <a:bodyPr>
            <a:normAutofit/>
          </a:bodyPr>
          <a:lstStyle/>
          <a:p>
            <a:pPr algn="l"/>
            <a:r>
              <a:rPr lang="en-US" dirty="0">
                <a:solidFill>
                  <a:srgbClr val="FFFFFF">
                    <a:alpha val="70000"/>
                  </a:srgbClr>
                </a:solidFill>
              </a:rPr>
              <a:t>Creators:</a:t>
            </a:r>
            <a:br>
              <a:rPr lang="en-US" dirty="0">
                <a:solidFill>
                  <a:srgbClr val="FFFFFF">
                    <a:alpha val="70000"/>
                  </a:srgbClr>
                </a:solidFill>
              </a:rPr>
            </a:br>
            <a:r>
              <a:rPr lang="en-US" dirty="0">
                <a:solidFill>
                  <a:srgbClr val="FFFFFF">
                    <a:alpha val="70000"/>
                  </a:srgbClr>
                </a:solidFill>
              </a:rPr>
              <a:t>	</a:t>
            </a:r>
            <a:endParaRPr lang="en-US" dirty="0">
              <a:solidFill>
                <a:srgbClr val="FFFFFF">
                  <a:alpha val="70000"/>
                </a:srgbClr>
              </a:solidFill>
            </a:endParaRPr>
          </a:p>
        </p:txBody>
      </p:sp>
      <p:sp>
        <p:nvSpPr>
          <p:cNvPr id="4" name="Rounded Rectangle 3"/>
          <p:cNvSpPr/>
          <p:nvPr/>
        </p:nvSpPr>
        <p:spPr>
          <a:xfrm>
            <a:off x="5082730" y="5109032"/>
            <a:ext cx="2080190" cy="92081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Harsha </a:t>
            </a:r>
            <a:r>
              <a:rPr lang="en-US" dirty="0" err="1">
                <a:sym typeface="+mn-ea"/>
              </a:rPr>
              <a:t>Hiremagalur</a:t>
            </a:r>
            <a:endParaRPr lang="en-US" dirty="0"/>
          </a:p>
          <a:p>
            <a:pPr algn="ctr"/>
            <a:r>
              <a:rPr lang="en-US" dirty="0"/>
              <a:t>Narayan </a:t>
            </a:r>
            <a:endParaRPr lang="en-US" dirty="0"/>
          </a:p>
        </p:txBody>
      </p:sp>
      <p:sp>
        <p:nvSpPr>
          <p:cNvPr id="15" name="Rounded Rectangle 14"/>
          <p:cNvSpPr/>
          <p:nvPr/>
        </p:nvSpPr>
        <p:spPr>
          <a:xfrm>
            <a:off x="9362299" y="5108028"/>
            <a:ext cx="1513490" cy="92081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Ikesh V</a:t>
            </a:r>
            <a:endParaRPr lang="en-US" dirty="0"/>
          </a:p>
        </p:txBody>
      </p:sp>
      <p:sp>
        <p:nvSpPr>
          <p:cNvPr id="16" name="Rounded Rectangle 15"/>
          <p:cNvSpPr/>
          <p:nvPr/>
        </p:nvSpPr>
        <p:spPr>
          <a:xfrm>
            <a:off x="7470724" y="5108028"/>
            <a:ext cx="1513490" cy="92081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Himanshu </a:t>
            </a:r>
            <a:endParaRPr lang="en-US" dirty="0"/>
          </a:p>
          <a:p>
            <a:pPr algn="ctr"/>
            <a:r>
              <a:rPr lang="en-US" dirty="0"/>
              <a:t>Dagdi</a:t>
            </a:r>
            <a:endParaRPr lang="en-US" dirty="0"/>
          </a:p>
        </p:txBody>
      </p:sp>
    </p:spTree>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4516" y="735722"/>
            <a:ext cx="7195498" cy="4750678"/>
          </a:xfrm>
        </p:spPr>
        <p:txBody>
          <a:bodyPr/>
          <a:lstStyle/>
          <a:p>
            <a:pPr algn="just"/>
            <a:r>
              <a:rPr lang="en-US" sz="2800" dirty="0">
                <a:latin typeface="Eras Demi ITC" panose="020B0805030504020804" pitchFamily="34" charset="0"/>
              </a:rPr>
              <a:t>ExerciseBuddy is a ML powered Web Application which facilitates &amp; performs necessary task similar to that of our Gym partner. Like, Helping us not to miss out rep count while doing workout session or probably assisting us in the exercise so that exercise is performed in the way it should be otherwise which may cause injury and having such a buddy is luck by chance.</a:t>
            </a:r>
            <a:br>
              <a:rPr lang="en-US" sz="2000" dirty="0"/>
            </a:br>
            <a:endParaRPr lang="en-US" sz="2000" dirty="0"/>
          </a:p>
        </p:txBody>
      </p:sp>
      <p:sp>
        <p:nvSpPr>
          <p:cNvPr id="4" name="Rectangle 3"/>
          <p:cNvSpPr/>
          <p:nvPr/>
        </p:nvSpPr>
        <p:spPr>
          <a:xfrm>
            <a:off x="1538599" y="5486400"/>
            <a:ext cx="7111415" cy="646331"/>
          </a:xfrm>
          <a:prstGeom prst="rect">
            <a:avLst/>
          </a:prstGeom>
        </p:spPr>
        <p:txBody>
          <a:bodyPr wrap="square">
            <a:spAutoFit/>
          </a:bodyPr>
          <a:lstStyle/>
          <a:p>
            <a:r>
              <a:rPr lang="en-US" dirty="0">
                <a:solidFill>
                  <a:srgbClr val="00B050"/>
                </a:solidFill>
                <a:sym typeface="Wingdings" panose="05000000000000000000" pitchFamily="2" charset="2"/>
              </a:rPr>
              <a:t>Next few slides will take us through ExerciseBuddy </a:t>
            </a:r>
            <a:br>
              <a:rPr lang="en-US" dirty="0">
                <a:solidFill>
                  <a:srgbClr val="00B050"/>
                </a:solidFill>
                <a:sym typeface="Wingdings" panose="05000000000000000000" pitchFamily="2" charset="2"/>
              </a:rPr>
            </a:br>
            <a:endParaRPr lang="en-US" dirty="0">
              <a:solidFill>
                <a:srgbClr val="00B05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ym typeface="Wingdings" panose="05000000000000000000" pitchFamily="2" charset="2"/>
              </a:rPr>
              <a:t>1. Homepage</a:t>
            </a:r>
            <a:br>
              <a:rPr lang="en-US" sz="1800" dirty="0">
                <a:solidFill>
                  <a:srgbClr val="00B050"/>
                </a:solidFill>
                <a:sym typeface="Wingdings" panose="05000000000000000000" pitchFamily="2" charset="2"/>
              </a:rPr>
            </a:br>
            <a:r>
              <a:rPr lang="en-US" sz="1800" dirty="0">
                <a:solidFill>
                  <a:srgbClr val="00B050"/>
                </a:solidFill>
                <a:sym typeface="Wingdings" panose="05000000000000000000" pitchFamily="2" charset="2"/>
              </a:rPr>
              <a:t> </a:t>
            </a:r>
            <a:r>
              <a:rPr lang="en-US" sz="1800" dirty="0">
                <a:solidFill>
                  <a:srgbClr val="92D050"/>
                </a:solidFill>
                <a:sym typeface="Wingdings" panose="05000000000000000000" pitchFamily="2" charset="2"/>
              </a:rPr>
              <a:t>This is where a User lands as soon as ExerciseBuddy is accessed by the user.</a:t>
            </a:r>
            <a:endParaRPr lang="en-US" dirty="0">
              <a:solidFill>
                <a:srgbClr val="92D050"/>
              </a:solidFill>
            </a:endParaRPr>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393312" y="2182648"/>
            <a:ext cx="4785255" cy="4523045"/>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2.Getting Started</a:t>
            </a:r>
            <a:br>
              <a:rPr lang="en-US" dirty="0"/>
            </a:br>
            <a:r>
              <a:rPr lang="en-US" sz="1800" dirty="0"/>
              <a:t>Helps the new user with instructions on how one can use the app efficiently. It can be accessed by “GETTING STARTED” Tab on the homepage.</a:t>
            </a:r>
            <a:endParaRPr lang="en-US" dirty="0"/>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930221" y="2160588"/>
            <a:ext cx="8091595" cy="3881437"/>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366345"/>
          </a:xfrm>
        </p:spPr>
        <p:txBody>
          <a:bodyPr>
            <a:normAutofit fontScale="90000"/>
          </a:bodyPr>
          <a:lstStyle/>
          <a:p>
            <a:r>
              <a:rPr lang="en-US" dirty="0"/>
              <a:t>3.MuscleMan</a:t>
            </a:r>
            <a:br>
              <a:rPr lang="en-US" dirty="0"/>
            </a:br>
            <a:r>
              <a:rPr lang="en-US" sz="2000" dirty="0"/>
              <a:t>This helps the user to know and understand which muscle can be trained with what exercise. Just we need to click on the muscle. Simple. This can be excessed through “MUSCLEMAN” tab on the homepage.</a:t>
            </a:r>
            <a:br>
              <a:rPr lang="en-US" sz="2000" dirty="0"/>
            </a:br>
            <a:r>
              <a:rPr lang="en-US" sz="2000" dirty="0"/>
              <a:t>Note: We are redirecting to </a:t>
            </a:r>
            <a:r>
              <a:rPr lang="en-US" sz="2000" dirty="0" err="1"/>
              <a:t>MuscleWiki</a:t>
            </a:r>
            <a:r>
              <a:rPr lang="en-US" sz="2000" dirty="0"/>
              <a:t> for exercise details.</a:t>
            </a:r>
            <a:endParaRPr lang="en-US" sz="2000"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94781" y="2449521"/>
            <a:ext cx="5642927" cy="412601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4.About Us</a:t>
            </a:r>
            <a:br>
              <a:rPr lang="en-US" dirty="0"/>
            </a:br>
            <a:r>
              <a:rPr lang="en-US" sz="2000" dirty="0"/>
              <a:t>As the name suggest, this gives some details of the creators of this app and can be accessed by “ABOUT US” tab on homepage.</a:t>
            </a:r>
            <a:endParaRPr lang="en-US" sz="2000"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334" y="2349325"/>
            <a:ext cx="7609490" cy="357883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481959"/>
          </a:xfrm>
        </p:spPr>
        <p:txBody>
          <a:bodyPr>
            <a:normAutofit fontScale="90000"/>
          </a:bodyPr>
          <a:lstStyle/>
          <a:p>
            <a:r>
              <a:rPr lang="en-US" dirty="0"/>
              <a:t>5.Contact Us</a:t>
            </a:r>
            <a:br>
              <a:rPr lang="en-US" dirty="0"/>
            </a:br>
            <a:r>
              <a:rPr lang="en-US" sz="2000" dirty="0"/>
              <a:t>This functionality can be used, If any user wants to send us feedback or want to seek any help with respect to the app. It can be accessed through “CONTACT US” on the homepage.</a:t>
            </a:r>
            <a:endParaRPr lang="en-US" sz="2000"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334" y="2196269"/>
            <a:ext cx="8177048" cy="393520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0321" y="2963917"/>
            <a:ext cx="8782561" cy="788276"/>
          </a:xfrm>
        </p:spPr>
        <p:txBody>
          <a:bodyPr/>
          <a:lstStyle/>
          <a:p>
            <a:pPr algn="ctr"/>
            <a:r>
              <a:rPr lang="en-US" sz="2400" dirty="0"/>
              <a:t>Thank you,</a:t>
            </a:r>
            <a:br>
              <a:rPr lang="en-US" sz="2400" dirty="0"/>
            </a:br>
            <a:r>
              <a:rPr lang="en-US" sz="2400" dirty="0"/>
              <a:t>ExerciseBuddy Team </a:t>
            </a:r>
            <a:r>
              <a:rPr lang="en-US" sz="2400" dirty="0">
                <a:sym typeface="Wingdings" panose="05000000000000000000" pitchFamily="2" charset="2"/>
              </a:rPr>
              <a:t></a:t>
            </a:r>
            <a:endParaRPr lang="en-US" sz="2400" dirty="0"/>
          </a:p>
        </p:txBody>
      </p:sp>
      <p:sp>
        <p:nvSpPr>
          <p:cNvPr id="4" name="Title 1"/>
          <p:cNvSpPr txBox="1"/>
          <p:nvPr/>
        </p:nvSpPr>
        <p:spPr>
          <a:xfrm>
            <a:off x="366693" y="5969874"/>
            <a:ext cx="8782561" cy="776865"/>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200" dirty="0"/>
              <a:t>Please Note: This app is the product of sincere effort put by the team within the time limit provided and we have given our best so that app comes out as a useful product. But still we understand that there is scope of modification which will be taken care.</a:t>
            </a:r>
            <a:endParaRPr lang="en-US" sz="1200" dirty="0"/>
          </a:p>
        </p:txBody>
      </p:sp>
      <p:sp>
        <p:nvSpPr>
          <p:cNvPr id="5" name="Title 1"/>
          <p:cNvSpPr txBox="1"/>
          <p:nvPr/>
        </p:nvSpPr>
        <p:spPr>
          <a:xfrm>
            <a:off x="860680" y="1287517"/>
            <a:ext cx="8782561" cy="1103586"/>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dirty="0"/>
              <a:t>To have a quick round of workout session with your </a:t>
            </a:r>
            <a:r>
              <a:rPr lang="en-US" sz="2400" dirty="0" err="1"/>
              <a:t>ExerciseBuddy</a:t>
            </a:r>
            <a:r>
              <a:rPr lang="en-US" sz="2400" dirty="0"/>
              <a:t>, please help yourself and click the link below:</a:t>
            </a:r>
            <a:br>
              <a:rPr lang="en-US" sz="2400" dirty="0"/>
            </a:br>
            <a:r>
              <a:rPr lang="en-IN" sz="2400" dirty="0">
                <a:hlinkClick r:id="rId1"/>
              </a:rPr>
              <a:t>https://dagdihiman.github.io/</a:t>
            </a:r>
            <a:endParaRPr lang="en-US" sz="2400"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 design</Template>
  <TotalTime>0</TotalTime>
  <Words>1854</Words>
  <Application>WPS Presentation</Application>
  <PresentationFormat>Widescreen</PresentationFormat>
  <Paragraphs>32</Paragraphs>
  <Slides>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8</vt:i4>
      </vt:variant>
    </vt:vector>
  </HeadingPairs>
  <TitlesOfParts>
    <vt:vector size="21" baseType="lpstr">
      <vt:lpstr>Arial</vt:lpstr>
      <vt:lpstr>SimSun</vt:lpstr>
      <vt:lpstr>Wingdings</vt:lpstr>
      <vt:lpstr>Wingdings 3</vt:lpstr>
      <vt:lpstr>Arial</vt:lpstr>
      <vt:lpstr>Eras Demi ITC</vt:lpstr>
      <vt:lpstr>Yu Gothic UI Semibold</vt:lpstr>
      <vt:lpstr>Trebuchet MS</vt:lpstr>
      <vt:lpstr>Microsoft YaHei</vt:lpstr>
      <vt:lpstr>Arial Unicode MS</vt:lpstr>
      <vt:lpstr>Calibri</vt:lpstr>
      <vt:lpstr>Symbol</vt:lpstr>
      <vt:lpstr>Facet</vt:lpstr>
      <vt:lpstr>Presenting to you ExerciseBuddy -                                                       your workout partner</vt:lpstr>
      <vt:lpstr>ExerciseBuddy is a ML powered Web Application which facilitates &amp; performs necessary task similar to that of our Gym partner. Like, Helping us not to miss out rep count while doing workout session or probably assisting us in the exercise so that exercise is performed in the way it should be otherwise which may cause injury and having such a buddy is luck by chance. </vt:lpstr>
      <vt:lpstr>1. Homepage  This is where a User lands as soon as ExerciseBuddy is accessed by the user.</vt:lpstr>
      <vt:lpstr>2.Getting Started Helps the new user with instructions on how one can use the app efficiently. It can be accessed by “GETTING STARTED” Tab on the homepage.</vt:lpstr>
      <vt:lpstr>3.MuscleMan This helps the user to know and understand which muscle can be trained with what exercise. Just we need to click on the muscle. Simple. This can be excessed through “MUSCLEMAN” tab on the homepage. Note: We are redirecting to MuscleWiki for exercise details.</vt:lpstr>
      <vt:lpstr>4.About Us As the name suggest, this gives some details of the creators of this app and can be accessed by “ABOUT US” tab on homepage.</vt:lpstr>
      <vt:lpstr>5.Contact Us This functionality can be used, If any user wants to send us feedback or want to seek any help with respect to the app. It can be accessed through “CONTACT US” on the homepage.</vt:lpstr>
      <vt:lpstr>Thank you, ExerciseBuddy Team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harsh_c1pywie</cp:lastModifiedBy>
  <cp:revision>2</cp:revision>
  <dcterms:created xsi:type="dcterms:W3CDTF">2020-05-03T13:46:00Z</dcterms:created>
  <dcterms:modified xsi:type="dcterms:W3CDTF">2020-05-03T17:35:19Z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1033-11.2.0.9281</vt:lpwstr>
  </property>
</Properties>
</file>