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6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61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416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5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6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0C85C-F1C1-4061-8EB2-D5832C6FC2B0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6A89B09-52A4-4B4B-B870-2FE1A4F48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2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C85C-F1C1-4061-8EB2-D5832C6FC2B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A89B09-52A4-4B4B-B870-2FE1A4F4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đại số quan hệ trong truy vấn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Yêu cầu truy vấn dữ liệu liên quan đến nhiều bảng </a:t>
            </a:r>
            <a:r>
              <a:rPr lang="en-US" smtClean="0">
                <a:sym typeface="Wingdings" panose="05000000000000000000" pitchFamily="2" charset="2"/>
              </a:rPr>
              <a:t> dùng phép kết nối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sym typeface="Wingdings" panose="05000000000000000000" pitchFamily="2" charset="2"/>
              </a:rPr>
              <a:t>Lấy các dòng của bảng  dùng phép chọn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sym typeface="Wingdings" panose="05000000000000000000" pitchFamily="2" charset="2"/>
              </a:rPr>
              <a:t>Lấy các cột của bảng  dùng phép chiếu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Các bước viết biểu thức truy vấn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Xác định các quan hệ dùng để truy vấn dữ liệu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Xác định phép toán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Viết biểu thức truy vấn dữ liệu theo cú pháp và yêu cầu truy vấn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Sử dụng đại số quan hệ trong truy vấn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Y/c truy vấn xét điều kiện là 2 giá trị trên cùng một thuộc tính </a:t>
            </a:r>
            <a:r>
              <a:rPr lang="en-US" smtClean="0">
                <a:sym typeface="Wingdings" panose="05000000000000000000" pitchFamily="2" charset="2"/>
              </a:rPr>
              <a:t> dùng phép giao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sym typeface="Wingdings" panose="05000000000000000000" pitchFamily="2" charset="2"/>
              </a:rPr>
              <a:t>Y/c truy vấn có từ “tất cả”  dùng phép chia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sym typeface="Wingdings" panose="05000000000000000000" pitchFamily="2" charset="2"/>
              </a:rPr>
              <a:t>Y/c truy vấn có từ “không”|”chưa”  dùng phép trừ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141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Times New Roman</vt:lpstr>
      <vt:lpstr>Trebuchet MS</vt:lpstr>
      <vt:lpstr>Wingdings</vt:lpstr>
      <vt:lpstr>Wingdings 3</vt:lpstr>
      <vt:lpstr>Facet</vt:lpstr>
      <vt:lpstr>Sử dụng đại số quan hệ trong truy vấn dữ liệu</vt:lpstr>
      <vt:lpstr>Các bước viết biểu thức truy vấn dữ liệu</vt:lpstr>
      <vt:lpstr>Sử dụng đại số quan hệ trong truy vấn dữ liệu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2022-07-07T05:43:50Z</dcterms:created>
  <dcterms:modified xsi:type="dcterms:W3CDTF">2023-03-24T06:53:36Z</dcterms:modified>
</cp:coreProperties>
</file>