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260800" y="2388200"/>
            <a:ext cx="42516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 đó.</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415675" y="2074075"/>
            <a:ext cx="4051276"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Các input 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39830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sp>
        <p:nvSpPr>
          <p:cNvPr id="530" name="Google Shape;53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41"/>
          <p:cNvPicPr preferRelativeResize="0"/>
          <p:nvPr/>
        </p:nvPicPr>
        <p:blipFill>
          <a:blip r:embed="rId3">
            <a:alphaModFix/>
          </a:blip>
          <a:stretch>
            <a:fillRect/>
          </a:stretch>
        </p:blipFill>
        <p:spPr>
          <a:xfrm>
            <a:off x="152400" y="1053300"/>
            <a:ext cx="4351747" cy="3685308"/>
          </a:xfrm>
          <a:prstGeom prst="rect">
            <a:avLst/>
          </a:prstGeom>
          <a:noFill/>
          <a:ln>
            <a:noFill/>
          </a:ln>
        </p:spPr>
      </p:pic>
      <p:pic>
        <p:nvPicPr>
          <p:cNvPr id="532" name="Google Shape;532;p41"/>
          <p:cNvPicPr preferRelativeResize="0"/>
          <p:nvPr/>
        </p:nvPicPr>
        <p:blipFill>
          <a:blip r:embed="rId4">
            <a:alphaModFix/>
          </a:blip>
          <a:stretch>
            <a:fillRect/>
          </a:stretch>
        </p:blipFill>
        <p:spPr>
          <a:xfrm>
            <a:off x="4656547" y="1053300"/>
            <a:ext cx="4335053" cy="24899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cách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59" name="Google Shape;85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5" name="Google Shape;865;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6" name="Google Shape;86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2" name="Google Shape;872;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3" name="Google Shape;87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79" name="Google Shape;879;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0" name="Google Shape;8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pic>
        <p:nvPicPr>
          <p:cNvPr id="885" name="Google Shape;885;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6" name="Google Shape;886;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