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685375" y="2172400"/>
            <a:ext cx="3842150"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30" name="Google Shape;530;p41"/>
          <p:cNvPicPr preferRelativeResize="0"/>
          <p:nvPr/>
        </p:nvPicPr>
        <p:blipFill>
          <a:blip r:embed="rId3">
            <a:alphaModFix/>
          </a:blip>
          <a:stretch>
            <a:fillRect/>
          </a:stretch>
        </p:blipFill>
        <p:spPr>
          <a:xfrm>
            <a:off x="152400" y="1053300"/>
            <a:ext cx="4351748" cy="3860987"/>
          </a:xfrm>
          <a:prstGeom prst="rect">
            <a:avLst/>
          </a:prstGeom>
          <a:noFill/>
          <a:ln>
            <a:noFill/>
          </a:ln>
        </p:spPr>
      </p:pic>
      <p:pic>
        <p:nvPicPr>
          <p:cNvPr id="531" name="Google Shape;531;p41"/>
          <p:cNvPicPr preferRelativeResize="0"/>
          <p:nvPr/>
        </p:nvPicPr>
        <p:blipFill>
          <a:blip r:embed="rId4">
            <a:alphaModFix/>
          </a:blip>
          <a:stretch>
            <a:fillRect/>
          </a:stretch>
        </p:blipFill>
        <p:spPr>
          <a:xfrm>
            <a:off x="4656548" y="1053300"/>
            <a:ext cx="4335053" cy="1833605"/>
          </a:xfrm>
          <a:prstGeom prst="rect">
            <a:avLst/>
          </a:prstGeom>
          <a:noFill/>
          <a:ln>
            <a:noFill/>
          </a:ln>
        </p:spPr>
      </p:pic>
      <p:sp>
        <p:nvSpPr>
          <p:cNvPr id="532" name="Google Shape;5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1552200" y="3692250"/>
            <a:ext cx="6039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Võ Minh Quân </a:t>
            </a:r>
            <a:endParaRPr b="1" sz="1300">
              <a:solidFill>
                <a:schemeClr val="dk2"/>
              </a:solidFill>
              <a:latin typeface="Overpass Mono"/>
              <a:ea typeface="Overpass Mono"/>
              <a:cs typeface="Overpass Mono"/>
              <a:sym typeface="Overpass Mono"/>
            </a:endParaRPr>
          </a:p>
        </p:txBody>
      </p:sp>
      <p:sp>
        <p:nvSpPr>
          <p:cNvPr id="859" name="Google Shape;859;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60" name="Google Shape;8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6" name="Google Shape;866;p70"/>
          <p:cNvSpPr txBox="1"/>
          <p:nvPr/>
        </p:nvSpPr>
        <p:spPr>
          <a:xfrm>
            <a:off x="896550" y="3698925"/>
            <a:ext cx="7585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Phan Trường Trí</a:t>
            </a:r>
            <a:r>
              <a:rPr b="1" lang="en" sz="1300">
                <a:solidFill>
                  <a:schemeClr val="dk2"/>
                </a:solidFill>
                <a:latin typeface="Overpass Mono"/>
                <a:ea typeface="Overpass Mono"/>
                <a:cs typeface="Overpass Mono"/>
                <a:sym typeface="Overpass Mono"/>
              </a:rPr>
              <a:t> </a:t>
            </a:r>
            <a:endParaRPr b="1" sz="1300">
              <a:solidFill>
                <a:schemeClr val="dk2"/>
              </a:solidFill>
              <a:latin typeface="Overpass Mono"/>
              <a:ea typeface="Overpass Mono"/>
              <a:cs typeface="Overpass Mono"/>
              <a:sym typeface="Overpass Mono"/>
            </a:endParaRPr>
          </a:p>
        </p:txBody>
      </p:sp>
      <p:sp>
        <p:nvSpPr>
          <p:cNvPr id="867" name="Google Shape;867;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8" name="Google Shape;86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4" name="Google Shape;874;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5" name="Google Shape;8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81" name="Google Shape;881;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2" name="Google Shape;88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pic>
        <p:nvPicPr>
          <p:cNvPr id="887" name="Google Shape;887;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8" name="Google Shape;88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