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A3D8-25C2-4EBC-B171-C237D636DD9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074B-FB74-4829-920D-5EDC004D8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4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A3D8-25C2-4EBC-B171-C237D636DD9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074B-FB74-4829-920D-5EDC004D8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8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A3D8-25C2-4EBC-B171-C237D636DD9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074B-FB74-4829-920D-5EDC004D8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4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A3D8-25C2-4EBC-B171-C237D636DD9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074B-FB74-4829-920D-5EDC004D8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5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A3D8-25C2-4EBC-B171-C237D636DD9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074B-FB74-4829-920D-5EDC004D8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7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A3D8-25C2-4EBC-B171-C237D636DD9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074B-FB74-4829-920D-5EDC004D8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8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A3D8-25C2-4EBC-B171-C237D636DD9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074B-FB74-4829-920D-5EDC004D8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2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A3D8-25C2-4EBC-B171-C237D636DD9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074B-FB74-4829-920D-5EDC004D8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A3D8-25C2-4EBC-B171-C237D636DD9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074B-FB74-4829-920D-5EDC004D8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2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A3D8-25C2-4EBC-B171-C237D636DD9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074B-FB74-4829-920D-5EDC004D8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06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A3D8-25C2-4EBC-B171-C237D636DD9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074B-FB74-4829-920D-5EDC004D8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9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1A3D8-25C2-4EBC-B171-C237D636DD9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B074B-FB74-4829-920D-5EDC004D8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0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3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2023-06-19T02:05:41Z</dcterms:created>
  <dcterms:modified xsi:type="dcterms:W3CDTF">2023-06-19T02:05:51Z</dcterms:modified>
</cp:coreProperties>
</file>