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EF6C-C38E-404A-94FA-B4ACD28D2FD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9BD2-CE73-4B9E-8DCE-69895CE68B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32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EF6C-C38E-404A-94FA-B4ACD28D2FD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9BD2-CE73-4B9E-8DCE-69895CE68B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273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EF6C-C38E-404A-94FA-B4ACD28D2FD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9BD2-CE73-4B9E-8DCE-69895CE68B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384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EF6C-C38E-404A-94FA-B4ACD28D2FD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9BD2-CE73-4B9E-8DCE-69895CE68B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06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EF6C-C38E-404A-94FA-B4ACD28D2FD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9BD2-CE73-4B9E-8DCE-69895CE68B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146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EF6C-C38E-404A-94FA-B4ACD28D2FD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9BD2-CE73-4B9E-8DCE-69895CE68B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67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EF6C-C38E-404A-94FA-B4ACD28D2FD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9BD2-CE73-4B9E-8DCE-69895CE68B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187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EF6C-C38E-404A-94FA-B4ACD28D2FD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9BD2-CE73-4B9E-8DCE-69895CE68B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35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EF6C-C38E-404A-94FA-B4ACD28D2FD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9BD2-CE73-4B9E-8DCE-69895CE68B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559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EF6C-C38E-404A-94FA-B4ACD28D2FD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9BD2-CE73-4B9E-8DCE-69895CE68B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5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EF6C-C38E-404A-94FA-B4ACD28D2FD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9BD2-CE73-4B9E-8DCE-69895CE68B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779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0EF6C-C38E-404A-94FA-B4ACD28D2FD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69BD2-CE73-4B9E-8DCE-69895CE68B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59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직선 연결선 65"/>
          <p:cNvCxnSpPr/>
          <p:nvPr/>
        </p:nvCxnSpPr>
        <p:spPr>
          <a:xfrm>
            <a:off x="9349740" y="1693716"/>
            <a:ext cx="1539931" cy="1381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6997238" y="1693716"/>
            <a:ext cx="192023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4680065" y="689389"/>
            <a:ext cx="8313" cy="77601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2439784" y="1672197"/>
            <a:ext cx="0" cy="1404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439784" y="2510444"/>
            <a:ext cx="0" cy="1404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2439784" y="3805147"/>
            <a:ext cx="0" cy="1404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22" idx="3"/>
          </p:cNvCxnSpPr>
          <p:nvPr/>
        </p:nvCxnSpPr>
        <p:spPr>
          <a:xfrm>
            <a:off x="3399906" y="5022964"/>
            <a:ext cx="2576945" cy="207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082444" y="5018805"/>
            <a:ext cx="2784763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다이아몬드 5"/>
          <p:cNvSpPr/>
          <p:nvPr/>
        </p:nvSpPr>
        <p:spPr>
          <a:xfrm>
            <a:off x="1571104" y="2867891"/>
            <a:ext cx="1720735" cy="70242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회원유무</a:t>
            </a:r>
            <a:endParaRPr lang="ko-KR" altLang="en-US" sz="1200" dirty="0"/>
          </a:p>
        </p:txBody>
      </p:sp>
      <p:sp>
        <p:nvSpPr>
          <p:cNvPr id="11" name="다이아몬드 10"/>
          <p:cNvSpPr/>
          <p:nvPr/>
        </p:nvSpPr>
        <p:spPr>
          <a:xfrm>
            <a:off x="3665913" y="4671752"/>
            <a:ext cx="1720735" cy="70242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필수약관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동의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2152997" y="1415241"/>
            <a:ext cx="1246909" cy="5569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152997" y="4744487"/>
            <a:ext cx="1246909" cy="5569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약관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64178" y="2940624"/>
            <a:ext cx="1246909" cy="5569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회원가입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0266217" y="2947526"/>
            <a:ext cx="1246909" cy="5569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bg1"/>
                </a:solidFill>
              </a:rPr>
              <a:t>메인화면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6" name="순서도: 데이터 25"/>
          <p:cNvSpPr/>
          <p:nvPr/>
        </p:nvSpPr>
        <p:spPr>
          <a:xfrm>
            <a:off x="5744094" y="4677985"/>
            <a:ext cx="1778924" cy="714895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정보입력</a:t>
            </a:r>
            <a:endParaRPr lang="ko-KR" altLang="en-US" sz="1400" dirty="0"/>
          </a:p>
        </p:txBody>
      </p:sp>
      <p:sp>
        <p:nvSpPr>
          <p:cNvPr id="27" name="다이아몬드 26"/>
          <p:cNvSpPr/>
          <p:nvPr/>
        </p:nvSpPr>
        <p:spPr>
          <a:xfrm>
            <a:off x="7880464" y="4671750"/>
            <a:ext cx="1720735" cy="70242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필수정보</a:t>
            </a:r>
            <a:endParaRPr lang="en-US" altLang="ko-KR" sz="1200" dirty="0" smtClean="0"/>
          </a:p>
          <a:p>
            <a:pPr algn="ctr"/>
            <a:r>
              <a:rPr lang="ko-KR" altLang="en-US" sz="1200" dirty="0" err="1" smtClean="0"/>
              <a:t>입력확인</a:t>
            </a:r>
            <a:endParaRPr lang="ko-KR" altLang="en-US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9867207" y="4756955"/>
            <a:ext cx="1246909" cy="5569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가입완료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2768140" y="687877"/>
            <a:ext cx="192023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2776451" y="687877"/>
            <a:ext cx="0" cy="72736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870364" y="103318"/>
            <a:ext cx="3304310" cy="46166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유효하지 않은 아이디 비밀번호 입니다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아이디 또는 비밀번호를 다시 입력해주세요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1870364" y="2236124"/>
            <a:ext cx="1097280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회원일 경우</a:t>
            </a:r>
            <a:endParaRPr lang="ko-KR" alt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1808018" y="3912616"/>
            <a:ext cx="122197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 smtClean="0"/>
              <a:t>비회원일 경우</a:t>
            </a:r>
            <a:endParaRPr lang="ko-KR" altLang="en-US" sz="1200" dirty="0"/>
          </a:p>
        </p:txBody>
      </p:sp>
      <p:cxnSp>
        <p:nvCxnSpPr>
          <p:cNvPr id="62" name="직선 연결선 61"/>
          <p:cNvCxnSpPr/>
          <p:nvPr/>
        </p:nvCxnSpPr>
        <p:spPr>
          <a:xfrm>
            <a:off x="5405352" y="1693716"/>
            <a:ext cx="192023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3399906" y="1693716"/>
            <a:ext cx="192023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073235" y="1415241"/>
            <a:ext cx="1246909" cy="5569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정보확인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8474825" y="1415241"/>
            <a:ext cx="1246909" cy="5569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로그인완료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67" name="직선 연결선 66"/>
          <p:cNvCxnSpPr/>
          <p:nvPr/>
        </p:nvCxnSpPr>
        <p:spPr>
          <a:xfrm flipH="1">
            <a:off x="10889671" y="1707526"/>
            <a:ext cx="1" cy="30494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168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29</Words>
  <Application>Microsoft Office PowerPoint</Application>
  <PresentationFormat>와이드스크린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3</cp:revision>
  <dcterms:created xsi:type="dcterms:W3CDTF">2023-04-14T04:21:05Z</dcterms:created>
  <dcterms:modified xsi:type="dcterms:W3CDTF">2023-06-29T04:48:37Z</dcterms:modified>
</cp:coreProperties>
</file>