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4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5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>
          <a:xfrm>
            <a:off x="9349740" y="1693716"/>
            <a:ext cx="1539931" cy="13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997238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80065" y="689389"/>
            <a:ext cx="8313" cy="7760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39784" y="1672197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39784" y="2510444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439784" y="3805147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2" idx="3"/>
          </p:cNvCxnSpPr>
          <p:nvPr/>
        </p:nvCxnSpPr>
        <p:spPr>
          <a:xfrm>
            <a:off x="3399906" y="5022964"/>
            <a:ext cx="2576945" cy="20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82444" y="5018805"/>
            <a:ext cx="278476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다이아몬드 5"/>
          <p:cNvSpPr/>
          <p:nvPr/>
        </p:nvSpPr>
        <p:spPr>
          <a:xfrm>
            <a:off x="1571104" y="2867891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회원유무</a:t>
            </a:r>
            <a:endParaRPr lang="ko-KR" altLang="en-US" sz="1200" dirty="0"/>
          </a:p>
        </p:txBody>
      </p:sp>
      <p:sp>
        <p:nvSpPr>
          <p:cNvPr id="11" name="다이아몬드 10"/>
          <p:cNvSpPr/>
          <p:nvPr/>
        </p:nvSpPr>
        <p:spPr>
          <a:xfrm>
            <a:off x="3665913" y="4671752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필수약관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동의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152997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52997" y="4744487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4178" y="2940624"/>
            <a:ext cx="1246909" cy="55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회원가입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66217" y="2947526"/>
            <a:ext cx="1246909" cy="55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메인화면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순서도: 데이터 25"/>
          <p:cNvSpPr/>
          <p:nvPr/>
        </p:nvSpPr>
        <p:spPr>
          <a:xfrm>
            <a:off x="5744094" y="4677985"/>
            <a:ext cx="1778924" cy="714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정보입력</a:t>
            </a:r>
            <a:endParaRPr lang="ko-KR" altLang="en-US" sz="1400" dirty="0"/>
          </a:p>
        </p:txBody>
      </p:sp>
      <p:sp>
        <p:nvSpPr>
          <p:cNvPr id="27" name="다이아몬드 26"/>
          <p:cNvSpPr/>
          <p:nvPr/>
        </p:nvSpPr>
        <p:spPr>
          <a:xfrm>
            <a:off x="7880464" y="4671750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필수정보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입력확인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9867207" y="4756955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가입완료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768140" y="687877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776451" y="687877"/>
            <a:ext cx="0" cy="7273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0364" y="103318"/>
            <a:ext cx="3304310" cy="461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유효하지 않은 아이디 비밀번호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아이디 또는 비밀번호를 다시 입력해주세요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870364" y="2236124"/>
            <a:ext cx="109728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회원일 경우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08018" y="3912616"/>
            <a:ext cx="122197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비회원일 경우</a:t>
            </a:r>
            <a:endParaRPr lang="ko-KR" altLang="en-US" sz="12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405352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399906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73235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정보확인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74825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로그인완료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0889671" y="1707526"/>
            <a:ext cx="1" cy="304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2023-04-14T04:21:05Z</dcterms:created>
  <dcterms:modified xsi:type="dcterms:W3CDTF">2023-06-29T04:48:29Z</dcterms:modified>
</cp:coreProperties>
</file>