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8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0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2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7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9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2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7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6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2571-1351-4BBE-B765-E174D7071D4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9337-6339-4935-BF0D-544C20EB6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2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59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6972" y="320770"/>
            <a:ext cx="172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학교폭력</a:t>
            </a:r>
            <a:endParaRPr lang="en-US" altLang="ko-KR" sz="3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34498" y="1160423"/>
            <a:ext cx="1972774" cy="507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문제점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88734" y="1160424"/>
            <a:ext cx="1972774" cy="507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예방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1616" y="1166134"/>
            <a:ext cx="1972774" cy="507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/>
              <a:t>처벌과 재발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18909" y="2009038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가해자의 손해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177099" y="2605127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피해자의 상처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77099" y="3086640"/>
            <a:ext cx="15960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학교폭력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예방교육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77099" y="3864999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외부협력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77099" y="4397137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기관 개인 단체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77099" y="4929275"/>
            <a:ext cx="15960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지역별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민간상담센터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49982" y="2111511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교내 징계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49982" y="2578889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형사처벌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49982" y="3033815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가해자의 전학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9568" y="3526445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미흡한 처벌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568" y="3995593"/>
            <a:ext cx="15960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지속되는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학교폭력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82037" y="2022269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사회적 문제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882037" y="2591687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알리지 못함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82037" y="3148163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학폭미투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882037" y="3711110"/>
            <a:ext cx="15960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자퇴 자살 문제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79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6334" y="945906"/>
            <a:ext cx="1000021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1.기획자: </a:t>
            </a:r>
            <a:r>
              <a:rPr lang="ko-KR" altLang="en-US" sz="1600" dirty="0" err="1" smtClean="0"/>
              <a:t>김호찬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백현민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유정진</a:t>
            </a:r>
            <a:endParaRPr lang="ko-KR" altLang="en-US" sz="1600" dirty="0" smtClean="0"/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2.주제:학교폭력	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3.기획 의도 및 개발 목적: 지속적으로 늘고 있는 학교폭력은 늘고 있는데 해결책은 미흡하다고 생각이 들어  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사이트를 제작하고자 했다.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4.제작 기법 :HTML5,CSS3,JAVASCRIPT를 사용하여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웹으로 제작</a:t>
            </a:r>
          </a:p>
          <a:p>
            <a:endParaRPr lang="ko-KR" altLang="en-US" sz="1600" kern="1400" dirty="0" smtClean="0"/>
          </a:p>
          <a:p>
            <a:r>
              <a:rPr lang="ko-KR" altLang="en-US" sz="1600" dirty="0" smtClean="0"/>
              <a:t>5.장비: 컴퓨터 스마트폰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6.콘셉트 내용 및 제작 방향</a:t>
            </a:r>
          </a:p>
          <a:p>
            <a:r>
              <a:rPr lang="ko-KR" altLang="en-US" sz="1600" dirty="0" smtClean="0"/>
              <a:t>피해자들이 접근하기에 부담스럽지 않도록 사이트를 제작하려고 하였고 </a:t>
            </a:r>
          </a:p>
          <a:p>
            <a:r>
              <a:rPr lang="ko-KR" altLang="en-US" sz="1600" dirty="0" smtClean="0"/>
              <a:t>다른 사람들한테 말하기 어려운 부분들을 좀 더 쉽게 이야기 할 수 있도록 제작을 하였다.</a:t>
            </a:r>
          </a:p>
          <a:p>
            <a:r>
              <a:rPr lang="ko-KR" altLang="en-US" sz="1600" dirty="0" smtClean="0"/>
              <a:t>단순한 정보제공 뿐 만 아니라 학교폭력 예방을 위한 교육협력 민간상담센터등 연계를 중요시생각을 했다.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7.제작일정:2023. 4.03~2023.8.13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8.인력구성: 다수 제작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9.준비할 사항: 정보 조사 ,민간상담센터 전화번호 ,협력 단체 협의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10.기타 참고사항: 학교폭력 예방 교육 센터</a:t>
            </a:r>
          </a:p>
          <a:p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43448" y="290945"/>
            <a:ext cx="269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프로젝트 </a:t>
            </a:r>
            <a:r>
              <a:rPr lang="ko-KR" altLang="en-US" sz="2400" b="1" dirty="0" err="1" smtClean="0"/>
              <a:t>기획안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328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880" y="149629"/>
            <a:ext cx="4862946" cy="5237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880" y="789709"/>
            <a:ext cx="4862946" cy="18038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62204" y="789709"/>
            <a:ext cx="947651" cy="1596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2879" y="3458094"/>
            <a:ext cx="1205345" cy="6899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42010" y="2718262"/>
            <a:ext cx="1637607" cy="1429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33404" y="2718262"/>
            <a:ext cx="1712421" cy="1429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2878" y="2718261"/>
            <a:ext cx="1205345" cy="623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2880" y="4264429"/>
            <a:ext cx="4862946" cy="565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2878" y="5935284"/>
            <a:ext cx="4862946" cy="773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82878" y="4946068"/>
            <a:ext cx="3225339" cy="864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32906" y="4946065"/>
            <a:ext cx="1512918" cy="864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635432" y="5037511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60463" y="5037512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60463" y="4342011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90944" y="2772294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90945" y="947648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261955" y="939332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505497" y="286788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06087" y="274320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90946" y="278476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665018" y="149629"/>
            <a:ext cx="0" cy="523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89365" y="157941"/>
            <a:ext cx="0" cy="523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182878" y="5125175"/>
            <a:ext cx="6799810" cy="1225850"/>
            <a:chOff x="182878" y="5125175"/>
            <a:chExt cx="6799810" cy="1225850"/>
          </a:xfrm>
        </p:grpSpPr>
        <p:sp>
          <p:nvSpPr>
            <p:cNvPr id="21" name="타원 20"/>
            <p:cNvSpPr/>
            <p:nvPr/>
          </p:nvSpPr>
          <p:spPr>
            <a:xfrm>
              <a:off x="260462" y="6055818"/>
              <a:ext cx="266007" cy="2660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2878" y="6043248"/>
              <a:ext cx="515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67299" y="5125175"/>
              <a:ext cx="515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10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6591991" y="274320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591991" y="818799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74626" y="263952"/>
            <a:ext cx="72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로고</a:t>
            </a:r>
            <a:endParaRPr lang="en-US" altLang="ko-KR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857997" y="679357"/>
            <a:ext cx="596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상단 메뉴 영역 </a:t>
            </a:r>
            <a:r>
              <a:rPr lang="en-US" altLang="ko-KR" sz="1400" dirty="0" smtClean="0"/>
              <a:t>/ </a:t>
            </a:r>
          </a:p>
          <a:p>
            <a:r>
              <a:rPr lang="ko-KR" altLang="en-US" sz="1400" dirty="0" smtClean="0"/>
              <a:t>센터 소개 프로그램 학교폭력 커뮤니티 </a:t>
            </a:r>
            <a:endParaRPr lang="en-US" altLang="ko-KR" sz="1400" dirty="0" smtClean="0"/>
          </a:p>
        </p:txBody>
      </p:sp>
      <p:sp>
        <p:nvSpPr>
          <p:cNvPr id="49" name="타원 48"/>
          <p:cNvSpPr/>
          <p:nvPr/>
        </p:nvSpPr>
        <p:spPr>
          <a:xfrm>
            <a:off x="6591990" y="1385747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74626" y="1362768"/>
            <a:ext cx="2539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및 로그인</a:t>
            </a:r>
            <a:endParaRPr lang="en-US" altLang="ko-KR" sz="1400" dirty="0" smtClean="0"/>
          </a:p>
        </p:txBody>
      </p:sp>
      <p:sp>
        <p:nvSpPr>
          <p:cNvPr id="51" name="타원 50"/>
          <p:cNvSpPr/>
          <p:nvPr/>
        </p:nvSpPr>
        <p:spPr>
          <a:xfrm>
            <a:off x="6591990" y="2016200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74626" y="1893632"/>
            <a:ext cx="453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콘텐츠 고정 영역 </a:t>
            </a:r>
            <a:r>
              <a:rPr lang="en-US" altLang="ko-KR" sz="1400" dirty="0" smtClean="0"/>
              <a:t>/ </a:t>
            </a:r>
          </a:p>
          <a:p>
            <a:r>
              <a:rPr lang="ko-KR" altLang="en-US" sz="1400" dirty="0" smtClean="0"/>
              <a:t>관련 이미지 </a:t>
            </a:r>
            <a:r>
              <a:rPr lang="ko-KR" altLang="en-US" sz="1400" dirty="0"/>
              <a:t>슬라이드 이미지 </a:t>
            </a:r>
            <a:r>
              <a:rPr lang="ko-KR" altLang="en-US" sz="1400" dirty="0" smtClean="0"/>
              <a:t>전환 </a:t>
            </a:r>
            <a:endParaRPr lang="en-US" altLang="ko-KR" sz="1400" dirty="0" smtClean="0"/>
          </a:p>
        </p:txBody>
      </p:sp>
      <p:sp>
        <p:nvSpPr>
          <p:cNvPr id="61" name="타원 60"/>
          <p:cNvSpPr/>
          <p:nvPr/>
        </p:nvSpPr>
        <p:spPr>
          <a:xfrm>
            <a:off x="6591990" y="2632939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74626" y="2577122"/>
            <a:ext cx="453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콘텐츠 영역 </a:t>
            </a:r>
            <a:r>
              <a:rPr lang="en-US" altLang="ko-KR" sz="1400" dirty="0" smtClean="0"/>
              <a:t>/ </a:t>
            </a:r>
            <a:endParaRPr lang="en-US" altLang="ko-KR" sz="1400" dirty="0"/>
          </a:p>
          <a:p>
            <a:r>
              <a:rPr lang="ko-KR" altLang="en-US" sz="1400" dirty="0" smtClean="0"/>
              <a:t>갤러리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공지사항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관련 상담 진행 내용</a:t>
            </a:r>
            <a:r>
              <a:rPr lang="en-US" altLang="ko-KR" sz="1400" dirty="0" smtClean="0"/>
              <a:t>  </a:t>
            </a:r>
          </a:p>
        </p:txBody>
      </p:sp>
      <p:sp>
        <p:nvSpPr>
          <p:cNvPr id="63" name="타원 62"/>
          <p:cNvSpPr/>
          <p:nvPr/>
        </p:nvSpPr>
        <p:spPr>
          <a:xfrm>
            <a:off x="6591990" y="3255308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57997" y="3250698"/>
            <a:ext cx="45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배너 이미지 영역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관련 사이트 배너</a:t>
            </a:r>
            <a:endParaRPr lang="en-US" altLang="ko-KR" sz="1400" dirty="0" smtClean="0"/>
          </a:p>
        </p:txBody>
      </p:sp>
      <p:sp>
        <p:nvSpPr>
          <p:cNvPr id="65" name="타원 64"/>
          <p:cNvSpPr/>
          <p:nvPr/>
        </p:nvSpPr>
        <p:spPr>
          <a:xfrm>
            <a:off x="6591990" y="3836725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74626" y="3801678"/>
            <a:ext cx="45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콘텐츠 영역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상담하기</a:t>
            </a:r>
            <a:endParaRPr lang="en-US" altLang="ko-KR" sz="1400" dirty="0" smtClean="0"/>
          </a:p>
        </p:txBody>
      </p:sp>
      <p:sp>
        <p:nvSpPr>
          <p:cNvPr id="70" name="타원 69"/>
          <p:cNvSpPr/>
          <p:nvPr/>
        </p:nvSpPr>
        <p:spPr>
          <a:xfrm>
            <a:off x="6591990" y="4368573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57997" y="4351066"/>
            <a:ext cx="45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콘텐츠 영역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학교폭력 예방 관련 영상</a:t>
            </a:r>
            <a:endParaRPr lang="en-US" altLang="ko-KR" sz="1400" dirty="0" smtClean="0"/>
          </a:p>
        </p:txBody>
      </p:sp>
      <p:sp>
        <p:nvSpPr>
          <p:cNvPr id="72" name="타원 71"/>
          <p:cNvSpPr/>
          <p:nvPr/>
        </p:nvSpPr>
        <p:spPr>
          <a:xfrm>
            <a:off x="6591990" y="4897884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74626" y="4862837"/>
            <a:ext cx="453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네비게이션 버튼 </a:t>
            </a:r>
            <a:r>
              <a:rPr lang="en-US" altLang="ko-KR" sz="1400" dirty="0" smtClean="0"/>
              <a:t>/ </a:t>
            </a:r>
          </a:p>
          <a:p>
            <a:r>
              <a:rPr lang="ko-KR" altLang="en-US" sz="1400" dirty="0" smtClean="0"/>
              <a:t>전화상담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카카오 상담</a:t>
            </a:r>
            <a:r>
              <a:rPr lang="en-US" altLang="ko-KR" sz="1400" dirty="0" smtClean="0"/>
              <a:t> , </a:t>
            </a:r>
            <a:r>
              <a:rPr lang="ko-KR" altLang="en-US" sz="1400" dirty="0" smtClean="0"/>
              <a:t>상담 업체 위치</a:t>
            </a:r>
            <a:endParaRPr lang="en-US" altLang="ko-KR" sz="14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6874626" y="5579713"/>
            <a:ext cx="453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하단 메뉴 영역</a:t>
            </a:r>
            <a:endParaRPr lang="en-US" altLang="ko-KR" sz="1400" dirty="0" smtClean="0"/>
          </a:p>
          <a:p>
            <a:r>
              <a:rPr lang="ko-KR" altLang="en-US" sz="1400" dirty="0" smtClean="0"/>
              <a:t>회사소개 및 정보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오시는 길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협력 문의</a:t>
            </a:r>
            <a:endParaRPr lang="en-US" altLang="ko-KR" sz="1400" dirty="0" smtClean="0"/>
          </a:p>
        </p:txBody>
      </p:sp>
      <p:sp>
        <p:nvSpPr>
          <p:cNvPr id="77" name="타원 76"/>
          <p:cNvSpPr/>
          <p:nvPr/>
        </p:nvSpPr>
        <p:spPr>
          <a:xfrm>
            <a:off x="6591990" y="5633746"/>
            <a:ext cx="266007" cy="266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508863" y="5595102"/>
            <a:ext cx="714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5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144</Words>
  <Application>Microsoft Office PowerPoint</Application>
  <PresentationFormat>와이드스크린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2023-04-03T03:56:41Z</dcterms:created>
  <dcterms:modified xsi:type="dcterms:W3CDTF">2023-04-04T03:03:32Z</dcterms:modified>
</cp:coreProperties>
</file>