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3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34F4-88CE-E64B-8B26-D080DCBD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AFC9-8A82-074A-8F9B-80A5F148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6192-626E-5B4D-861F-6B3A7F77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9DF6E-2473-A34D-8685-54E24B74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F3A-1809-5748-B32C-6191615F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3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0074-08F5-B94B-B789-29FE4B66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01401-E8A9-E04C-BAD7-C7D6FFED2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DBA9-6B3E-3941-93B3-E2B02B33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E579-806D-654F-9B55-CA931B4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A3F4-BA5F-FF4A-93AA-E4D9CF9A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03A81-1350-A144-ACE9-D2CDA8EBC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DF7F-6F3F-CA43-A5F7-1F70AF8F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CA53-8544-BE49-8FE5-98D9D63C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C89F-8EEC-8C4C-AE4B-5EAC15FE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C7FC-8157-FD49-88F9-672F2AD9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18CB-A3D0-7744-AE2B-11A2ADC4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533A-BC42-8141-B5AD-49626B44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51B6-1DA1-8644-B7D4-7E3EBCAE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AAF9-8480-0043-BABD-6B7720FE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E4C9-FB26-D549-BBEC-77CD7477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0866-F811-EE4F-9669-65A1586B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9059F-44AA-E144-9DE6-F769C16B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110D-A3B9-3C42-AAD7-34041167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01C0E-DB27-3641-810F-CA5C934C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FB33-527B-C64C-A97A-2D11A2E6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3E9D-4F09-1C46-891F-99A010D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6234-42F5-9C43-91C3-C8A69CEA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570EC-2C4C-6944-80E8-63E73E52B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0D142-E1C8-2A46-A90F-2410F6A9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24D75-FFFC-BE4D-A255-2B266C5F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D6A2-7CF4-5241-847E-6A3AE680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24B6-3BBE-274F-89E8-A1DAFBDF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1F1F8-45C6-AF46-BCB9-0011F95D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82A1C-872F-3A47-BDB1-125E12508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E58EC-8AF1-A145-978C-6AAC8ADF7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92827-5822-7047-875A-258A2BC41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2DC62-B385-7145-8EAE-7B234867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6DAEB-899F-454E-8567-4116E852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4783B-2EB9-8E49-A135-E07F88D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80FC-4376-8D44-80BC-ED4359D8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0B2F5-A8EE-2E4D-9D2D-794F2F27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EEB86-7DE1-CC42-AF80-6D91DFFA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E6955-587C-D84B-B329-8B466F0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DE501-3942-9045-9181-3040CC60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CE3A7-A212-9A46-9F3B-B5E72D95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69B4-0CA8-5041-93B9-7F2EF7B7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0973-927C-5D40-9209-EFC16134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606-5609-CD43-B9C1-9250DC6E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3E057-362E-D246-B1E2-711D9DBF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1FBC4-9D3C-2F41-B463-6F2DB5F1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438E0-ED54-BC4F-A31D-FAF13F23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83928-67CA-774C-84DB-79F23FD2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B6C2-8919-C64E-A7DF-7E1468E7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B594B-6B70-7045-BC66-94221C4AE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67C98-A8D8-7B46-933C-184989DE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8D3B-939A-A742-9478-15289785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D7150-7920-ED4E-9CA5-21A7923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4C0B1-8A20-2848-887D-698376CE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28D4A-BAC5-8A42-9F8C-34D5778C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F2CB-B33C-D54B-9D83-D46CF4D3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6B54-C8D2-8041-B539-D0C045387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BED4-403A-AB47-8599-0B7CDA29CF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D3DB-F80C-A940-9376-987AA5B56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F1AA8-1630-0546-ADA6-BCE3B4665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D423-EEB6-124F-B250-CEFA7085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0C5C8A-11D8-E547-82B3-1EF52853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3" t="8829" r="36691" b="8773"/>
          <a:stretch/>
        </p:blipFill>
        <p:spPr>
          <a:xfrm>
            <a:off x="316009" y="3711387"/>
            <a:ext cx="3322684" cy="2716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C540B7-B6C4-EB4A-8285-20AAB67DB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5" t="9641" r="36305" b="7330"/>
          <a:stretch/>
        </p:blipFill>
        <p:spPr>
          <a:xfrm>
            <a:off x="4287371" y="3711387"/>
            <a:ext cx="3375212" cy="2800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EA76DF-D195-1D4A-8576-43CC10754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8" t="9641" r="36525" b="6909"/>
          <a:stretch/>
        </p:blipFill>
        <p:spPr>
          <a:xfrm>
            <a:off x="8311261" y="3629211"/>
            <a:ext cx="3603812" cy="296520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7DC1F0-A9E4-F44E-9834-9556408DBE72}"/>
              </a:ext>
            </a:extLst>
          </p:cNvPr>
          <p:cNvCxnSpPr>
            <a:cxnSpLocks/>
          </p:cNvCxnSpPr>
          <p:nvPr/>
        </p:nvCxnSpPr>
        <p:spPr>
          <a:xfrm>
            <a:off x="3932414" y="691868"/>
            <a:ext cx="57512" cy="59946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36E9BC-0812-0945-95B0-8975DDE392C4}"/>
              </a:ext>
            </a:extLst>
          </p:cNvPr>
          <p:cNvCxnSpPr/>
          <p:nvPr/>
        </p:nvCxnSpPr>
        <p:spPr>
          <a:xfrm>
            <a:off x="7960028" y="171450"/>
            <a:ext cx="53788" cy="6515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061A95-74B2-2743-854C-461F2E3CC148}"/>
              </a:ext>
            </a:extLst>
          </p:cNvPr>
          <p:cNvCxnSpPr>
            <a:cxnSpLocks/>
          </p:cNvCxnSpPr>
          <p:nvPr/>
        </p:nvCxnSpPr>
        <p:spPr>
          <a:xfrm flipH="1">
            <a:off x="8379130" y="4176433"/>
            <a:ext cx="1781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1FE1-95E4-9A41-BC2E-0784D11ECCB9}"/>
              </a:ext>
            </a:extLst>
          </p:cNvPr>
          <p:cNvSpPr txBox="1"/>
          <p:nvPr/>
        </p:nvSpPr>
        <p:spPr>
          <a:xfrm>
            <a:off x="8013816" y="39917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5D315-DB90-F246-8BB4-B925CD6DD00B}"/>
              </a:ext>
            </a:extLst>
          </p:cNvPr>
          <p:cNvCxnSpPr>
            <a:cxnSpLocks/>
          </p:cNvCxnSpPr>
          <p:nvPr/>
        </p:nvCxnSpPr>
        <p:spPr>
          <a:xfrm flipH="1">
            <a:off x="4314898" y="4080062"/>
            <a:ext cx="1781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CEE5F4-8429-2D46-AFA2-79A22D11795B}"/>
              </a:ext>
            </a:extLst>
          </p:cNvPr>
          <p:cNvSpPr txBox="1"/>
          <p:nvPr/>
        </p:nvSpPr>
        <p:spPr>
          <a:xfrm>
            <a:off x="3949584" y="38953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58DC05-F268-7E41-BFD5-54DE82CF5B6D}"/>
              </a:ext>
            </a:extLst>
          </p:cNvPr>
          <p:cNvCxnSpPr>
            <a:cxnSpLocks/>
          </p:cNvCxnSpPr>
          <p:nvPr/>
        </p:nvCxnSpPr>
        <p:spPr>
          <a:xfrm flipH="1">
            <a:off x="561560" y="4080062"/>
            <a:ext cx="143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186ACB-9BF8-374F-94FA-9A02C3696B62}"/>
              </a:ext>
            </a:extLst>
          </p:cNvPr>
          <p:cNvSpPr txBox="1"/>
          <p:nvPr/>
        </p:nvSpPr>
        <p:spPr>
          <a:xfrm>
            <a:off x="34881" y="38561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CD6A0A-A8E3-A04D-9DC3-41D21991A3DB}"/>
              </a:ext>
            </a:extLst>
          </p:cNvPr>
          <p:cNvSpPr txBox="1"/>
          <p:nvPr/>
        </p:nvSpPr>
        <p:spPr>
          <a:xfrm rot="16200000">
            <a:off x="-41654" y="4884898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833193-39F1-CA4D-B83E-DBE44F92351B}"/>
              </a:ext>
            </a:extLst>
          </p:cNvPr>
          <p:cNvSpPr txBox="1"/>
          <p:nvPr/>
        </p:nvSpPr>
        <p:spPr>
          <a:xfrm rot="16200000">
            <a:off x="3875272" y="4884898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4BC8D5-7DA1-2F48-A52B-E6A6BEA92991}"/>
              </a:ext>
            </a:extLst>
          </p:cNvPr>
          <p:cNvSpPr txBox="1"/>
          <p:nvPr/>
        </p:nvSpPr>
        <p:spPr>
          <a:xfrm rot="16200000">
            <a:off x="7933441" y="4857570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5EDC9D-5E11-2F40-9435-A3AC94D6641E}"/>
              </a:ext>
            </a:extLst>
          </p:cNvPr>
          <p:cNvSpPr txBox="1"/>
          <p:nvPr/>
        </p:nvSpPr>
        <p:spPr>
          <a:xfrm>
            <a:off x="3544328" y="37113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0DB68-0ACC-F54B-B61A-D992AE431A82}"/>
              </a:ext>
            </a:extLst>
          </p:cNvPr>
          <p:cNvCxnSpPr>
            <a:cxnSpLocks/>
          </p:cNvCxnSpPr>
          <p:nvPr/>
        </p:nvCxnSpPr>
        <p:spPr>
          <a:xfrm flipH="1">
            <a:off x="2426269" y="3911316"/>
            <a:ext cx="1118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BDD2C7-63B8-9A43-BB9F-C51D0DF3EC19}"/>
              </a:ext>
            </a:extLst>
          </p:cNvPr>
          <p:cNvSpPr txBox="1"/>
          <p:nvPr/>
        </p:nvSpPr>
        <p:spPr>
          <a:xfrm>
            <a:off x="7598836" y="37113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6E5807-9FA8-BA44-ABAD-C69467A94717}"/>
              </a:ext>
            </a:extLst>
          </p:cNvPr>
          <p:cNvCxnSpPr>
            <a:cxnSpLocks/>
          </p:cNvCxnSpPr>
          <p:nvPr/>
        </p:nvCxnSpPr>
        <p:spPr>
          <a:xfrm flipH="1">
            <a:off x="6480777" y="3911316"/>
            <a:ext cx="1118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C0AEFA-F4E8-F646-BB8A-8558BE3F85F1}"/>
              </a:ext>
            </a:extLst>
          </p:cNvPr>
          <p:cNvSpPr txBox="1"/>
          <p:nvPr/>
        </p:nvSpPr>
        <p:spPr>
          <a:xfrm>
            <a:off x="11833075" y="3644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302EC4-F2DA-5B4E-B762-5325E4E78AF5}"/>
              </a:ext>
            </a:extLst>
          </p:cNvPr>
          <p:cNvCxnSpPr>
            <a:cxnSpLocks/>
          </p:cNvCxnSpPr>
          <p:nvPr/>
        </p:nvCxnSpPr>
        <p:spPr>
          <a:xfrm flipH="1">
            <a:off x="10672032" y="3829140"/>
            <a:ext cx="124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D194D6-9666-8343-8E5C-1597AA5B1017}"/>
              </a:ext>
            </a:extLst>
          </p:cNvPr>
          <p:cNvSpPr txBox="1"/>
          <p:nvPr/>
        </p:nvSpPr>
        <p:spPr>
          <a:xfrm rot="16200000">
            <a:off x="1164283" y="4971119"/>
            <a:ext cx="17036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Num. of packets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1F0418-1223-A44B-AC8E-97F32AA6B3D6}"/>
              </a:ext>
            </a:extLst>
          </p:cNvPr>
          <p:cNvSpPr txBox="1"/>
          <p:nvPr/>
        </p:nvSpPr>
        <p:spPr>
          <a:xfrm rot="16200000">
            <a:off x="5123141" y="4892678"/>
            <a:ext cx="17036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Num. of packets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E2C7BC-201B-1F41-8936-B3223FA1243F}"/>
              </a:ext>
            </a:extLst>
          </p:cNvPr>
          <p:cNvSpPr txBox="1"/>
          <p:nvPr/>
        </p:nvSpPr>
        <p:spPr>
          <a:xfrm rot="16200000">
            <a:off x="9350814" y="4892678"/>
            <a:ext cx="17036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Num. of packets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48C417-CD25-D846-B574-27B5F7782954}"/>
              </a:ext>
            </a:extLst>
          </p:cNvPr>
          <p:cNvSpPr txBox="1"/>
          <p:nvPr/>
        </p:nvSpPr>
        <p:spPr>
          <a:xfrm>
            <a:off x="92261" y="81242"/>
            <a:ext cx="6911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4x4 Grid </a:t>
            </a:r>
            <a:r>
              <a:rPr lang="en-US" sz="2800" dirty="0"/>
              <a:t>with decreasing buffer size maximum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CEA2C3-AE9B-084F-9A68-4A38069F8E47}"/>
              </a:ext>
            </a:extLst>
          </p:cNvPr>
          <p:cNvSpPr txBox="1"/>
          <p:nvPr/>
        </p:nvSpPr>
        <p:spPr>
          <a:xfrm>
            <a:off x="419879" y="629485"/>
            <a:ext cx="28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Bandwidth (all links): </a:t>
            </a:r>
            <a:r>
              <a:rPr lang="en-US" dirty="0">
                <a:highlight>
                  <a:srgbClr val="FFFF00"/>
                </a:highlight>
              </a:rPr>
              <a:t>8Kbps</a:t>
            </a:r>
            <a:r>
              <a:rPr lang="en-US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CAA9CE-E765-844F-986F-FDF2DBFCEE57}"/>
              </a:ext>
            </a:extLst>
          </p:cNvPr>
          <p:cNvSpPr txBox="1"/>
          <p:nvPr/>
        </p:nvSpPr>
        <p:spPr>
          <a:xfrm>
            <a:off x="241184" y="1016585"/>
            <a:ext cx="3542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Rate (all source nodes):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1Kbps</a:t>
            </a:r>
            <a:r>
              <a:rPr lang="en-US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C3DEB-6877-4842-8F95-BA2A058201FC}"/>
              </a:ext>
            </a:extLst>
          </p:cNvPr>
          <p:cNvSpPr txBox="1"/>
          <p:nvPr/>
        </p:nvSpPr>
        <p:spPr>
          <a:xfrm>
            <a:off x="347555" y="1678712"/>
            <a:ext cx="34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Size (all packets): </a:t>
            </a:r>
            <a:r>
              <a:rPr lang="en-US" dirty="0">
                <a:highlight>
                  <a:srgbClr val="FFFF00"/>
                </a:highlight>
              </a:rPr>
              <a:t>500 Bytes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284F0D-DFF3-EE45-A40C-A8679A772292}"/>
              </a:ext>
            </a:extLst>
          </p:cNvPr>
          <p:cNvSpPr txBox="1"/>
          <p:nvPr/>
        </p:nvSpPr>
        <p:spPr>
          <a:xfrm>
            <a:off x="503870" y="2961947"/>
            <a:ext cx="294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Max. Buffer Size: 10 </a:t>
            </a:r>
            <a:r>
              <a:rPr lang="en-US" u="sng" dirty="0" err="1"/>
              <a:t>KiloBytes</a:t>
            </a:r>
            <a:endParaRPr lang="en-US" u="sn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EFA9EF-A09C-BB41-A95E-4EA3F69364FA}"/>
              </a:ext>
            </a:extLst>
          </p:cNvPr>
          <p:cNvSpPr txBox="1"/>
          <p:nvPr/>
        </p:nvSpPr>
        <p:spPr>
          <a:xfrm>
            <a:off x="4471509" y="2961947"/>
            <a:ext cx="282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Max. Buffer Size: 5 </a:t>
            </a:r>
            <a:r>
              <a:rPr lang="en-US" u="sng" dirty="0" err="1"/>
              <a:t>KiloBytes</a:t>
            </a:r>
            <a:endParaRPr lang="en-US" u="sn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E62733-8BA3-9644-B083-B90745D4A877}"/>
              </a:ext>
            </a:extLst>
          </p:cNvPr>
          <p:cNvSpPr txBox="1"/>
          <p:nvPr/>
        </p:nvSpPr>
        <p:spPr>
          <a:xfrm>
            <a:off x="8672393" y="2961731"/>
            <a:ext cx="282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Max. Buffer Size: 1 </a:t>
            </a:r>
            <a:r>
              <a:rPr lang="en-US" u="sng" dirty="0" err="1"/>
              <a:t>KiloByte</a:t>
            </a:r>
            <a:endParaRPr lang="en-US" u="sng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08B3D9-52A7-4E49-9542-3871F8E7986E}"/>
              </a:ext>
            </a:extLst>
          </p:cNvPr>
          <p:cNvCxnSpPr>
            <a:stCxn id="50" idx="3"/>
          </p:cNvCxnSpPr>
          <p:nvPr/>
        </p:nvCxnSpPr>
        <p:spPr>
          <a:xfrm flipV="1">
            <a:off x="3450831" y="3146397"/>
            <a:ext cx="917457" cy="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4131E9-381E-E54F-A5CB-FB359F072CBE}"/>
              </a:ext>
            </a:extLst>
          </p:cNvPr>
          <p:cNvCxnSpPr/>
          <p:nvPr/>
        </p:nvCxnSpPr>
        <p:spPr>
          <a:xfrm flipV="1">
            <a:off x="7461673" y="3146397"/>
            <a:ext cx="917457" cy="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1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2584DF-A3E5-7143-9C6D-C25A37F3058F}"/>
              </a:ext>
            </a:extLst>
          </p:cNvPr>
          <p:cNvSpPr/>
          <p:nvPr/>
        </p:nvSpPr>
        <p:spPr>
          <a:xfrm>
            <a:off x="801384" y="5465852"/>
            <a:ext cx="750014" cy="7500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84CD0F-EA83-9743-9BB6-89B206593778}"/>
              </a:ext>
            </a:extLst>
          </p:cNvPr>
          <p:cNvSpPr/>
          <p:nvPr/>
        </p:nvSpPr>
        <p:spPr>
          <a:xfrm>
            <a:off x="1755167" y="5465852"/>
            <a:ext cx="750014" cy="7500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5EF845-F8B4-7E46-A7DD-B3D382395571}"/>
              </a:ext>
            </a:extLst>
          </p:cNvPr>
          <p:cNvSpPr/>
          <p:nvPr/>
        </p:nvSpPr>
        <p:spPr>
          <a:xfrm>
            <a:off x="2708950" y="5465852"/>
            <a:ext cx="750014" cy="7500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99A30-49E2-CF43-AF3B-FC2C0B892A0B}"/>
              </a:ext>
            </a:extLst>
          </p:cNvPr>
          <p:cNvCxnSpPr/>
          <p:nvPr/>
        </p:nvCxnSpPr>
        <p:spPr>
          <a:xfrm>
            <a:off x="3688423" y="5845997"/>
            <a:ext cx="44178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462145C-E811-1943-9899-AE793CE8CD6F}"/>
              </a:ext>
            </a:extLst>
          </p:cNvPr>
          <p:cNvSpPr/>
          <p:nvPr/>
        </p:nvSpPr>
        <p:spPr>
          <a:xfrm>
            <a:off x="4359671" y="5465852"/>
            <a:ext cx="750014" cy="7500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47000F-E836-2C4F-8655-F6F01E8BB0F2}"/>
              </a:ext>
            </a:extLst>
          </p:cNvPr>
          <p:cNvSpPr/>
          <p:nvPr/>
        </p:nvSpPr>
        <p:spPr>
          <a:xfrm>
            <a:off x="7082315" y="5470990"/>
            <a:ext cx="750014" cy="7500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83CB7-179B-C747-A750-CC49B59D5DD9}"/>
              </a:ext>
            </a:extLst>
          </p:cNvPr>
          <p:cNvSpPr/>
          <p:nvPr/>
        </p:nvSpPr>
        <p:spPr>
          <a:xfrm>
            <a:off x="8036098" y="5470990"/>
            <a:ext cx="750014" cy="7500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735645-67EC-F145-A4A1-649AEF2EED4F}"/>
              </a:ext>
            </a:extLst>
          </p:cNvPr>
          <p:cNvSpPr/>
          <p:nvPr/>
        </p:nvSpPr>
        <p:spPr>
          <a:xfrm>
            <a:off x="8989881" y="5470990"/>
            <a:ext cx="750014" cy="7500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B01399-D0F9-E04B-9330-B83E92C4834C}"/>
              </a:ext>
            </a:extLst>
          </p:cNvPr>
          <p:cNvCxnSpPr/>
          <p:nvPr/>
        </p:nvCxnSpPr>
        <p:spPr>
          <a:xfrm>
            <a:off x="9969354" y="5851135"/>
            <a:ext cx="44178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8666B6-E4B2-4547-BB57-BE35CAAB22AC}"/>
              </a:ext>
            </a:extLst>
          </p:cNvPr>
          <p:cNvSpPr/>
          <p:nvPr/>
        </p:nvSpPr>
        <p:spPr>
          <a:xfrm>
            <a:off x="10640602" y="5470990"/>
            <a:ext cx="750014" cy="7500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C33DD7-F6E2-974B-A802-0E70FD71523F}"/>
              </a:ext>
            </a:extLst>
          </p:cNvPr>
          <p:cNvSpPr/>
          <p:nvPr/>
        </p:nvSpPr>
        <p:spPr>
          <a:xfrm>
            <a:off x="801384" y="3255196"/>
            <a:ext cx="750014" cy="7500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9EC00D-BB59-4047-9432-BD425FA18835}"/>
              </a:ext>
            </a:extLst>
          </p:cNvPr>
          <p:cNvSpPr/>
          <p:nvPr/>
        </p:nvSpPr>
        <p:spPr>
          <a:xfrm>
            <a:off x="1755167" y="3255196"/>
            <a:ext cx="750014" cy="7500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7F97CD-B4DB-6C40-94EF-860F316F5374}"/>
              </a:ext>
            </a:extLst>
          </p:cNvPr>
          <p:cNvSpPr/>
          <p:nvPr/>
        </p:nvSpPr>
        <p:spPr>
          <a:xfrm>
            <a:off x="2708950" y="3255196"/>
            <a:ext cx="750014" cy="7500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4F9E9B-F3A8-7A49-8FA6-43944568E4CC}"/>
              </a:ext>
            </a:extLst>
          </p:cNvPr>
          <p:cNvCxnSpPr/>
          <p:nvPr/>
        </p:nvCxnSpPr>
        <p:spPr>
          <a:xfrm>
            <a:off x="3688423" y="3635341"/>
            <a:ext cx="44178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F52E154-DF79-D243-91EE-80A86535587A}"/>
              </a:ext>
            </a:extLst>
          </p:cNvPr>
          <p:cNvSpPr/>
          <p:nvPr/>
        </p:nvSpPr>
        <p:spPr>
          <a:xfrm>
            <a:off x="4359671" y="3255196"/>
            <a:ext cx="750014" cy="7500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63202D-8F9E-1A47-BFDC-5DBC278D3AB7}"/>
              </a:ext>
            </a:extLst>
          </p:cNvPr>
          <p:cNvSpPr/>
          <p:nvPr/>
        </p:nvSpPr>
        <p:spPr>
          <a:xfrm>
            <a:off x="7082315" y="3260334"/>
            <a:ext cx="750014" cy="7500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897002-373A-B342-87C4-7EF20DCA8FE3}"/>
              </a:ext>
            </a:extLst>
          </p:cNvPr>
          <p:cNvSpPr/>
          <p:nvPr/>
        </p:nvSpPr>
        <p:spPr>
          <a:xfrm>
            <a:off x="8036098" y="3260334"/>
            <a:ext cx="750014" cy="7500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6501A0-DEBB-1F4A-9EF5-6B843875912B}"/>
              </a:ext>
            </a:extLst>
          </p:cNvPr>
          <p:cNvSpPr/>
          <p:nvPr/>
        </p:nvSpPr>
        <p:spPr>
          <a:xfrm>
            <a:off x="8989881" y="3260334"/>
            <a:ext cx="750014" cy="7500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AEEE93-A329-EC4E-822F-69ED7BE2DEA5}"/>
              </a:ext>
            </a:extLst>
          </p:cNvPr>
          <p:cNvCxnSpPr/>
          <p:nvPr/>
        </p:nvCxnSpPr>
        <p:spPr>
          <a:xfrm>
            <a:off x="9969354" y="3640479"/>
            <a:ext cx="44178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8F35D5B-C738-BA48-8E97-8DC468805BE6}"/>
              </a:ext>
            </a:extLst>
          </p:cNvPr>
          <p:cNvSpPr/>
          <p:nvPr/>
        </p:nvSpPr>
        <p:spPr>
          <a:xfrm>
            <a:off x="10640602" y="3260334"/>
            <a:ext cx="750014" cy="7500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135EA0-3F58-EC4C-85AF-29F032FEEFE8}"/>
              </a:ext>
            </a:extLst>
          </p:cNvPr>
          <p:cNvSpPr/>
          <p:nvPr/>
        </p:nvSpPr>
        <p:spPr>
          <a:xfrm>
            <a:off x="3899035" y="1049679"/>
            <a:ext cx="750014" cy="7500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E03B0F-497F-FE4E-8300-4EBA5DD25F63}"/>
              </a:ext>
            </a:extLst>
          </p:cNvPr>
          <p:cNvSpPr/>
          <p:nvPr/>
        </p:nvSpPr>
        <p:spPr>
          <a:xfrm>
            <a:off x="4852818" y="1049679"/>
            <a:ext cx="750014" cy="7500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4CC2C9-6F8A-7942-B981-8FB9C73E363E}"/>
              </a:ext>
            </a:extLst>
          </p:cNvPr>
          <p:cNvSpPr/>
          <p:nvPr/>
        </p:nvSpPr>
        <p:spPr>
          <a:xfrm>
            <a:off x="6487273" y="1049679"/>
            <a:ext cx="750014" cy="7500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A3A477-3098-FF4F-B14E-8A851DBE850F}"/>
              </a:ext>
            </a:extLst>
          </p:cNvPr>
          <p:cNvCxnSpPr/>
          <p:nvPr/>
        </p:nvCxnSpPr>
        <p:spPr>
          <a:xfrm>
            <a:off x="5825449" y="1424686"/>
            <a:ext cx="441789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BC73D38-2C11-4E40-83E0-171BB1ACCA77}"/>
              </a:ext>
            </a:extLst>
          </p:cNvPr>
          <p:cNvSpPr/>
          <p:nvPr/>
        </p:nvSpPr>
        <p:spPr>
          <a:xfrm>
            <a:off x="7457322" y="1049679"/>
            <a:ext cx="750014" cy="7500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72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Hofner</dc:creator>
  <cp:lastModifiedBy>Hans Hofner</cp:lastModifiedBy>
  <cp:revision>6</cp:revision>
  <dcterms:created xsi:type="dcterms:W3CDTF">2019-12-17T09:09:21Z</dcterms:created>
  <dcterms:modified xsi:type="dcterms:W3CDTF">2019-12-18T11:28:30Z</dcterms:modified>
</cp:coreProperties>
</file>