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59" r:id="rId6"/>
    <p:sldId id="263" r:id="rId7"/>
    <p:sldId id="268" r:id="rId8"/>
    <p:sldId id="267" r:id="rId9"/>
    <p:sldId id="260" r:id="rId10"/>
    <p:sldId id="264" r:id="rId11"/>
    <p:sldId id="265" r:id="rId12"/>
    <p:sldId id="266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14" autoAdjust="0"/>
  </p:normalViewPr>
  <p:slideViewPr>
    <p:cSldViewPr snapToGrid="0">
      <p:cViewPr varScale="1">
        <p:scale>
          <a:sx n="103" d="100"/>
          <a:sy n="10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bg_p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bg_p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hond\source\repos\simind_study\cps_per_mbq_to_bq_per_ml.od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bg_p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bg_p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hond\source\repos\simind_study\cps_per_mbq_to_bq_per_ml.od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30000">
                <a:solidFill>
                  <a:sysClr val="windowText" lastClr="000000"/>
                </a:solidFill>
              </a:rPr>
              <a:t>123</a:t>
            </a:r>
            <a:r>
              <a:rPr lang="en-US" altLang="ja-JP">
                <a:solidFill>
                  <a:sysClr val="windowText" lastClr="000000"/>
                </a:solidFill>
              </a:rPr>
              <a:t>I</a:t>
            </a:r>
            <a:r>
              <a:rPr lang="ja-JP" altLang="en-US">
                <a:solidFill>
                  <a:sysClr val="windowText" lastClr="000000"/>
                </a:solidFill>
              </a:rPr>
              <a:t>の光子エネルギー存在比</a:t>
            </a:r>
            <a:endParaRPr lang="en-US" altLang="ja-JP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2"/>
          <c:tx>
            <c:strRef>
              <c:f>bg_pp!$F$1</c:f>
              <c:strCache>
                <c:ptCount val="1"/>
                <c:pt idx="0">
                  <c:v>Abundance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bg_pp!$C$2:$C$513</c:f>
              <c:numCache>
                <c:formatCode>0_);[Red]\(0\)</c:formatCode>
                <c:ptCount val="512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202</c:v>
                </c:pt>
                <c:pt idx="101">
                  <c:v>204</c:v>
                </c:pt>
                <c:pt idx="102">
                  <c:v>206</c:v>
                </c:pt>
                <c:pt idx="103">
                  <c:v>208</c:v>
                </c:pt>
                <c:pt idx="104">
                  <c:v>210</c:v>
                </c:pt>
                <c:pt idx="105">
                  <c:v>212</c:v>
                </c:pt>
                <c:pt idx="106">
                  <c:v>214</c:v>
                </c:pt>
                <c:pt idx="107">
                  <c:v>216</c:v>
                </c:pt>
                <c:pt idx="108">
                  <c:v>218</c:v>
                </c:pt>
                <c:pt idx="109">
                  <c:v>220</c:v>
                </c:pt>
                <c:pt idx="110">
                  <c:v>222</c:v>
                </c:pt>
                <c:pt idx="111">
                  <c:v>224</c:v>
                </c:pt>
                <c:pt idx="112">
                  <c:v>226</c:v>
                </c:pt>
                <c:pt idx="113">
                  <c:v>228</c:v>
                </c:pt>
                <c:pt idx="114">
                  <c:v>230</c:v>
                </c:pt>
                <c:pt idx="115">
                  <c:v>232</c:v>
                </c:pt>
                <c:pt idx="116">
                  <c:v>234</c:v>
                </c:pt>
                <c:pt idx="117">
                  <c:v>236</c:v>
                </c:pt>
                <c:pt idx="118">
                  <c:v>238</c:v>
                </c:pt>
                <c:pt idx="119">
                  <c:v>240</c:v>
                </c:pt>
                <c:pt idx="120">
                  <c:v>242</c:v>
                </c:pt>
                <c:pt idx="121">
                  <c:v>244</c:v>
                </c:pt>
                <c:pt idx="122">
                  <c:v>246</c:v>
                </c:pt>
                <c:pt idx="123">
                  <c:v>248</c:v>
                </c:pt>
                <c:pt idx="124">
                  <c:v>250</c:v>
                </c:pt>
                <c:pt idx="125">
                  <c:v>252</c:v>
                </c:pt>
                <c:pt idx="126">
                  <c:v>254</c:v>
                </c:pt>
                <c:pt idx="127">
                  <c:v>256</c:v>
                </c:pt>
                <c:pt idx="128">
                  <c:v>258</c:v>
                </c:pt>
                <c:pt idx="129">
                  <c:v>260</c:v>
                </c:pt>
                <c:pt idx="130">
                  <c:v>262</c:v>
                </c:pt>
                <c:pt idx="131">
                  <c:v>264</c:v>
                </c:pt>
                <c:pt idx="132">
                  <c:v>266</c:v>
                </c:pt>
                <c:pt idx="133">
                  <c:v>268</c:v>
                </c:pt>
                <c:pt idx="134">
                  <c:v>270</c:v>
                </c:pt>
                <c:pt idx="135">
                  <c:v>272</c:v>
                </c:pt>
                <c:pt idx="136">
                  <c:v>274</c:v>
                </c:pt>
                <c:pt idx="137">
                  <c:v>276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284</c:v>
                </c:pt>
                <c:pt idx="142">
                  <c:v>286</c:v>
                </c:pt>
                <c:pt idx="143">
                  <c:v>288</c:v>
                </c:pt>
                <c:pt idx="144">
                  <c:v>290</c:v>
                </c:pt>
                <c:pt idx="145">
                  <c:v>292</c:v>
                </c:pt>
                <c:pt idx="146">
                  <c:v>294</c:v>
                </c:pt>
                <c:pt idx="147">
                  <c:v>296</c:v>
                </c:pt>
                <c:pt idx="148">
                  <c:v>298</c:v>
                </c:pt>
                <c:pt idx="149">
                  <c:v>300</c:v>
                </c:pt>
                <c:pt idx="150">
                  <c:v>302</c:v>
                </c:pt>
                <c:pt idx="151">
                  <c:v>304</c:v>
                </c:pt>
                <c:pt idx="152">
                  <c:v>306</c:v>
                </c:pt>
                <c:pt idx="153">
                  <c:v>308</c:v>
                </c:pt>
                <c:pt idx="154">
                  <c:v>310</c:v>
                </c:pt>
                <c:pt idx="155">
                  <c:v>312</c:v>
                </c:pt>
                <c:pt idx="156">
                  <c:v>314</c:v>
                </c:pt>
                <c:pt idx="157">
                  <c:v>316</c:v>
                </c:pt>
                <c:pt idx="158">
                  <c:v>318</c:v>
                </c:pt>
                <c:pt idx="159">
                  <c:v>320</c:v>
                </c:pt>
                <c:pt idx="160">
                  <c:v>322</c:v>
                </c:pt>
                <c:pt idx="161">
                  <c:v>324</c:v>
                </c:pt>
                <c:pt idx="162">
                  <c:v>326</c:v>
                </c:pt>
                <c:pt idx="163">
                  <c:v>328</c:v>
                </c:pt>
                <c:pt idx="164">
                  <c:v>330</c:v>
                </c:pt>
                <c:pt idx="165">
                  <c:v>332</c:v>
                </c:pt>
                <c:pt idx="166">
                  <c:v>334</c:v>
                </c:pt>
                <c:pt idx="167">
                  <c:v>336</c:v>
                </c:pt>
                <c:pt idx="168">
                  <c:v>338</c:v>
                </c:pt>
                <c:pt idx="169">
                  <c:v>340</c:v>
                </c:pt>
                <c:pt idx="170">
                  <c:v>342</c:v>
                </c:pt>
                <c:pt idx="171">
                  <c:v>344</c:v>
                </c:pt>
                <c:pt idx="172">
                  <c:v>346</c:v>
                </c:pt>
                <c:pt idx="173">
                  <c:v>348</c:v>
                </c:pt>
                <c:pt idx="174">
                  <c:v>350</c:v>
                </c:pt>
                <c:pt idx="175">
                  <c:v>352</c:v>
                </c:pt>
                <c:pt idx="176">
                  <c:v>354</c:v>
                </c:pt>
                <c:pt idx="177">
                  <c:v>356</c:v>
                </c:pt>
                <c:pt idx="178">
                  <c:v>358</c:v>
                </c:pt>
                <c:pt idx="179">
                  <c:v>360</c:v>
                </c:pt>
                <c:pt idx="180">
                  <c:v>362</c:v>
                </c:pt>
                <c:pt idx="181">
                  <c:v>364</c:v>
                </c:pt>
                <c:pt idx="182">
                  <c:v>366</c:v>
                </c:pt>
                <c:pt idx="183">
                  <c:v>368</c:v>
                </c:pt>
                <c:pt idx="184">
                  <c:v>370</c:v>
                </c:pt>
                <c:pt idx="185">
                  <c:v>372</c:v>
                </c:pt>
                <c:pt idx="186">
                  <c:v>374</c:v>
                </c:pt>
                <c:pt idx="187">
                  <c:v>376</c:v>
                </c:pt>
                <c:pt idx="188">
                  <c:v>378</c:v>
                </c:pt>
                <c:pt idx="189">
                  <c:v>380</c:v>
                </c:pt>
                <c:pt idx="190">
                  <c:v>382</c:v>
                </c:pt>
                <c:pt idx="191">
                  <c:v>384</c:v>
                </c:pt>
                <c:pt idx="192">
                  <c:v>386</c:v>
                </c:pt>
                <c:pt idx="193">
                  <c:v>388</c:v>
                </c:pt>
                <c:pt idx="194">
                  <c:v>390</c:v>
                </c:pt>
                <c:pt idx="195">
                  <c:v>392</c:v>
                </c:pt>
                <c:pt idx="196">
                  <c:v>394</c:v>
                </c:pt>
                <c:pt idx="197">
                  <c:v>396</c:v>
                </c:pt>
                <c:pt idx="198">
                  <c:v>398</c:v>
                </c:pt>
                <c:pt idx="199">
                  <c:v>400</c:v>
                </c:pt>
                <c:pt idx="200">
                  <c:v>402</c:v>
                </c:pt>
                <c:pt idx="201">
                  <c:v>404</c:v>
                </c:pt>
                <c:pt idx="202">
                  <c:v>406</c:v>
                </c:pt>
                <c:pt idx="203">
                  <c:v>408</c:v>
                </c:pt>
                <c:pt idx="204">
                  <c:v>410</c:v>
                </c:pt>
                <c:pt idx="205">
                  <c:v>412</c:v>
                </c:pt>
                <c:pt idx="206">
                  <c:v>414</c:v>
                </c:pt>
                <c:pt idx="207">
                  <c:v>416</c:v>
                </c:pt>
                <c:pt idx="208">
                  <c:v>418</c:v>
                </c:pt>
                <c:pt idx="209">
                  <c:v>420</c:v>
                </c:pt>
                <c:pt idx="210">
                  <c:v>422</c:v>
                </c:pt>
                <c:pt idx="211">
                  <c:v>424</c:v>
                </c:pt>
                <c:pt idx="212">
                  <c:v>426</c:v>
                </c:pt>
                <c:pt idx="213">
                  <c:v>428</c:v>
                </c:pt>
                <c:pt idx="214">
                  <c:v>430</c:v>
                </c:pt>
                <c:pt idx="215">
                  <c:v>432</c:v>
                </c:pt>
                <c:pt idx="216">
                  <c:v>434</c:v>
                </c:pt>
                <c:pt idx="217">
                  <c:v>436</c:v>
                </c:pt>
                <c:pt idx="218">
                  <c:v>438</c:v>
                </c:pt>
                <c:pt idx="219">
                  <c:v>440</c:v>
                </c:pt>
                <c:pt idx="220">
                  <c:v>442</c:v>
                </c:pt>
                <c:pt idx="221">
                  <c:v>444</c:v>
                </c:pt>
                <c:pt idx="222">
                  <c:v>446</c:v>
                </c:pt>
                <c:pt idx="223">
                  <c:v>448</c:v>
                </c:pt>
                <c:pt idx="224">
                  <c:v>450</c:v>
                </c:pt>
                <c:pt idx="225">
                  <c:v>452</c:v>
                </c:pt>
                <c:pt idx="226">
                  <c:v>454</c:v>
                </c:pt>
                <c:pt idx="227">
                  <c:v>456</c:v>
                </c:pt>
                <c:pt idx="228">
                  <c:v>458</c:v>
                </c:pt>
                <c:pt idx="229">
                  <c:v>460</c:v>
                </c:pt>
                <c:pt idx="230">
                  <c:v>462</c:v>
                </c:pt>
                <c:pt idx="231">
                  <c:v>464</c:v>
                </c:pt>
                <c:pt idx="232">
                  <c:v>466</c:v>
                </c:pt>
                <c:pt idx="233">
                  <c:v>468</c:v>
                </c:pt>
                <c:pt idx="234">
                  <c:v>470</c:v>
                </c:pt>
                <c:pt idx="235">
                  <c:v>472</c:v>
                </c:pt>
                <c:pt idx="236">
                  <c:v>474</c:v>
                </c:pt>
                <c:pt idx="237">
                  <c:v>476</c:v>
                </c:pt>
                <c:pt idx="238">
                  <c:v>478</c:v>
                </c:pt>
                <c:pt idx="239">
                  <c:v>480</c:v>
                </c:pt>
                <c:pt idx="240">
                  <c:v>482</c:v>
                </c:pt>
                <c:pt idx="241">
                  <c:v>484</c:v>
                </c:pt>
                <c:pt idx="242">
                  <c:v>486</c:v>
                </c:pt>
                <c:pt idx="243">
                  <c:v>488</c:v>
                </c:pt>
                <c:pt idx="244">
                  <c:v>490</c:v>
                </c:pt>
                <c:pt idx="245">
                  <c:v>492</c:v>
                </c:pt>
                <c:pt idx="246">
                  <c:v>494</c:v>
                </c:pt>
                <c:pt idx="247">
                  <c:v>496</c:v>
                </c:pt>
                <c:pt idx="248">
                  <c:v>498</c:v>
                </c:pt>
                <c:pt idx="249">
                  <c:v>500</c:v>
                </c:pt>
                <c:pt idx="250">
                  <c:v>502</c:v>
                </c:pt>
                <c:pt idx="251">
                  <c:v>504</c:v>
                </c:pt>
                <c:pt idx="252">
                  <c:v>506</c:v>
                </c:pt>
                <c:pt idx="253">
                  <c:v>508</c:v>
                </c:pt>
                <c:pt idx="254">
                  <c:v>510</c:v>
                </c:pt>
                <c:pt idx="255">
                  <c:v>512</c:v>
                </c:pt>
                <c:pt idx="256">
                  <c:v>514</c:v>
                </c:pt>
                <c:pt idx="257">
                  <c:v>516</c:v>
                </c:pt>
                <c:pt idx="258">
                  <c:v>518</c:v>
                </c:pt>
                <c:pt idx="259">
                  <c:v>520</c:v>
                </c:pt>
                <c:pt idx="260">
                  <c:v>522</c:v>
                </c:pt>
                <c:pt idx="261">
                  <c:v>524</c:v>
                </c:pt>
                <c:pt idx="262">
                  <c:v>526</c:v>
                </c:pt>
                <c:pt idx="263">
                  <c:v>528</c:v>
                </c:pt>
                <c:pt idx="264">
                  <c:v>530</c:v>
                </c:pt>
                <c:pt idx="265">
                  <c:v>532</c:v>
                </c:pt>
                <c:pt idx="266">
                  <c:v>534</c:v>
                </c:pt>
                <c:pt idx="267">
                  <c:v>536</c:v>
                </c:pt>
                <c:pt idx="268">
                  <c:v>538</c:v>
                </c:pt>
                <c:pt idx="269">
                  <c:v>540</c:v>
                </c:pt>
                <c:pt idx="270">
                  <c:v>542</c:v>
                </c:pt>
                <c:pt idx="271">
                  <c:v>544</c:v>
                </c:pt>
                <c:pt idx="272">
                  <c:v>546</c:v>
                </c:pt>
                <c:pt idx="273">
                  <c:v>548</c:v>
                </c:pt>
                <c:pt idx="274">
                  <c:v>550</c:v>
                </c:pt>
                <c:pt idx="275">
                  <c:v>552</c:v>
                </c:pt>
                <c:pt idx="276">
                  <c:v>554</c:v>
                </c:pt>
                <c:pt idx="277">
                  <c:v>556</c:v>
                </c:pt>
                <c:pt idx="278">
                  <c:v>558</c:v>
                </c:pt>
                <c:pt idx="279">
                  <c:v>560</c:v>
                </c:pt>
                <c:pt idx="280">
                  <c:v>562</c:v>
                </c:pt>
                <c:pt idx="281">
                  <c:v>564</c:v>
                </c:pt>
                <c:pt idx="282">
                  <c:v>566</c:v>
                </c:pt>
                <c:pt idx="283">
                  <c:v>568</c:v>
                </c:pt>
                <c:pt idx="284">
                  <c:v>570</c:v>
                </c:pt>
                <c:pt idx="285">
                  <c:v>572</c:v>
                </c:pt>
                <c:pt idx="286">
                  <c:v>574</c:v>
                </c:pt>
                <c:pt idx="287">
                  <c:v>576</c:v>
                </c:pt>
                <c:pt idx="288">
                  <c:v>578</c:v>
                </c:pt>
                <c:pt idx="289">
                  <c:v>580</c:v>
                </c:pt>
                <c:pt idx="290">
                  <c:v>582</c:v>
                </c:pt>
                <c:pt idx="291">
                  <c:v>584</c:v>
                </c:pt>
                <c:pt idx="292">
                  <c:v>586</c:v>
                </c:pt>
                <c:pt idx="293">
                  <c:v>588</c:v>
                </c:pt>
                <c:pt idx="294">
                  <c:v>590</c:v>
                </c:pt>
                <c:pt idx="295">
                  <c:v>592</c:v>
                </c:pt>
                <c:pt idx="296">
                  <c:v>594</c:v>
                </c:pt>
                <c:pt idx="297">
                  <c:v>596</c:v>
                </c:pt>
                <c:pt idx="298">
                  <c:v>598</c:v>
                </c:pt>
                <c:pt idx="299">
                  <c:v>600</c:v>
                </c:pt>
                <c:pt idx="300">
                  <c:v>602</c:v>
                </c:pt>
                <c:pt idx="301">
                  <c:v>604</c:v>
                </c:pt>
                <c:pt idx="302">
                  <c:v>606</c:v>
                </c:pt>
                <c:pt idx="303">
                  <c:v>608</c:v>
                </c:pt>
                <c:pt idx="304">
                  <c:v>610</c:v>
                </c:pt>
                <c:pt idx="305">
                  <c:v>612</c:v>
                </c:pt>
                <c:pt idx="306">
                  <c:v>614</c:v>
                </c:pt>
                <c:pt idx="307">
                  <c:v>616</c:v>
                </c:pt>
                <c:pt idx="308">
                  <c:v>618</c:v>
                </c:pt>
                <c:pt idx="309">
                  <c:v>620</c:v>
                </c:pt>
                <c:pt idx="310">
                  <c:v>622</c:v>
                </c:pt>
                <c:pt idx="311">
                  <c:v>624</c:v>
                </c:pt>
                <c:pt idx="312">
                  <c:v>626</c:v>
                </c:pt>
                <c:pt idx="313">
                  <c:v>628</c:v>
                </c:pt>
                <c:pt idx="314">
                  <c:v>630</c:v>
                </c:pt>
                <c:pt idx="315">
                  <c:v>632</c:v>
                </c:pt>
                <c:pt idx="316">
                  <c:v>634</c:v>
                </c:pt>
                <c:pt idx="317">
                  <c:v>636</c:v>
                </c:pt>
                <c:pt idx="318">
                  <c:v>638</c:v>
                </c:pt>
                <c:pt idx="319">
                  <c:v>640</c:v>
                </c:pt>
                <c:pt idx="320">
                  <c:v>642</c:v>
                </c:pt>
                <c:pt idx="321">
                  <c:v>644</c:v>
                </c:pt>
                <c:pt idx="322">
                  <c:v>646</c:v>
                </c:pt>
                <c:pt idx="323">
                  <c:v>648</c:v>
                </c:pt>
                <c:pt idx="324">
                  <c:v>650</c:v>
                </c:pt>
                <c:pt idx="325">
                  <c:v>652</c:v>
                </c:pt>
                <c:pt idx="326">
                  <c:v>654</c:v>
                </c:pt>
                <c:pt idx="327">
                  <c:v>656</c:v>
                </c:pt>
                <c:pt idx="328">
                  <c:v>658</c:v>
                </c:pt>
                <c:pt idx="329">
                  <c:v>660</c:v>
                </c:pt>
                <c:pt idx="330">
                  <c:v>662</c:v>
                </c:pt>
                <c:pt idx="331">
                  <c:v>664</c:v>
                </c:pt>
                <c:pt idx="332">
                  <c:v>666</c:v>
                </c:pt>
                <c:pt idx="333">
                  <c:v>668</c:v>
                </c:pt>
                <c:pt idx="334">
                  <c:v>670</c:v>
                </c:pt>
                <c:pt idx="335">
                  <c:v>672</c:v>
                </c:pt>
                <c:pt idx="336">
                  <c:v>674</c:v>
                </c:pt>
                <c:pt idx="337">
                  <c:v>676</c:v>
                </c:pt>
                <c:pt idx="338">
                  <c:v>678</c:v>
                </c:pt>
                <c:pt idx="339">
                  <c:v>680</c:v>
                </c:pt>
                <c:pt idx="340">
                  <c:v>682</c:v>
                </c:pt>
                <c:pt idx="341">
                  <c:v>684</c:v>
                </c:pt>
                <c:pt idx="342">
                  <c:v>686</c:v>
                </c:pt>
                <c:pt idx="343">
                  <c:v>688</c:v>
                </c:pt>
                <c:pt idx="344">
                  <c:v>690</c:v>
                </c:pt>
                <c:pt idx="345">
                  <c:v>692</c:v>
                </c:pt>
                <c:pt idx="346">
                  <c:v>694</c:v>
                </c:pt>
                <c:pt idx="347">
                  <c:v>696</c:v>
                </c:pt>
                <c:pt idx="348">
                  <c:v>698</c:v>
                </c:pt>
                <c:pt idx="349">
                  <c:v>700</c:v>
                </c:pt>
                <c:pt idx="350">
                  <c:v>702</c:v>
                </c:pt>
                <c:pt idx="351">
                  <c:v>704</c:v>
                </c:pt>
                <c:pt idx="352">
                  <c:v>706</c:v>
                </c:pt>
                <c:pt idx="353">
                  <c:v>708</c:v>
                </c:pt>
                <c:pt idx="354">
                  <c:v>710</c:v>
                </c:pt>
                <c:pt idx="355">
                  <c:v>712</c:v>
                </c:pt>
                <c:pt idx="356">
                  <c:v>714</c:v>
                </c:pt>
                <c:pt idx="357">
                  <c:v>716</c:v>
                </c:pt>
                <c:pt idx="358">
                  <c:v>718</c:v>
                </c:pt>
                <c:pt idx="359">
                  <c:v>720</c:v>
                </c:pt>
                <c:pt idx="360">
                  <c:v>722</c:v>
                </c:pt>
                <c:pt idx="361">
                  <c:v>724</c:v>
                </c:pt>
                <c:pt idx="362">
                  <c:v>726</c:v>
                </c:pt>
                <c:pt idx="363">
                  <c:v>728</c:v>
                </c:pt>
                <c:pt idx="364">
                  <c:v>730</c:v>
                </c:pt>
                <c:pt idx="365">
                  <c:v>732</c:v>
                </c:pt>
                <c:pt idx="366">
                  <c:v>734</c:v>
                </c:pt>
                <c:pt idx="367">
                  <c:v>736</c:v>
                </c:pt>
                <c:pt idx="368">
                  <c:v>738</c:v>
                </c:pt>
                <c:pt idx="369">
                  <c:v>740</c:v>
                </c:pt>
                <c:pt idx="370">
                  <c:v>742</c:v>
                </c:pt>
                <c:pt idx="371">
                  <c:v>744</c:v>
                </c:pt>
                <c:pt idx="372">
                  <c:v>746</c:v>
                </c:pt>
                <c:pt idx="373">
                  <c:v>748</c:v>
                </c:pt>
                <c:pt idx="374">
                  <c:v>750</c:v>
                </c:pt>
                <c:pt idx="375">
                  <c:v>752</c:v>
                </c:pt>
                <c:pt idx="376">
                  <c:v>754</c:v>
                </c:pt>
                <c:pt idx="377">
                  <c:v>756</c:v>
                </c:pt>
                <c:pt idx="378">
                  <c:v>758</c:v>
                </c:pt>
                <c:pt idx="379">
                  <c:v>760</c:v>
                </c:pt>
                <c:pt idx="380">
                  <c:v>762</c:v>
                </c:pt>
                <c:pt idx="381">
                  <c:v>764</c:v>
                </c:pt>
                <c:pt idx="382">
                  <c:v>766</c:v>
                </c:pt>
                <c:pt idx="383">
                  <c:v>768</c:v>
                </c:pt>
                <c:pt idx="384">
                  <c:v>770</c:v>
                </c:pt>
                <c:pt idx="385">
                  <c:v>772</c:v>
                </c:pt>
                <c:pt idx="386">
                  <c:v>774</c:v>
                </c:pt>
                <c:pt idx="387">
                  <c:v>776</c:v>
                </c:pt>
                <c:pt idx="388">
                  <c:v>778</c:v>
                </c:pt>
                <c:pt idx="389">
                  <c:v>780</c:v>
                </c:pt>
                <c:pt idx="390">
                  <c:v>782</c:v>
                </c:pt>
                <c:pt idx="391">
                  <c:v>784</c:v>
                </c:pt>
                <c:pt idx="392">
                  <c:v>786</c:v>
                </c:pt>
                <c:pt idx="393">
                  <c:v>788</c:v>
                </c:pt>
                <c:pt idx="394">
                  <c:v>790</c:v>
                </c:pt>
                <c:pt idx="395">
                  <c:v>792</c:v>
                </c:pt>
                <c:pt idx="396">
                  <c:v>794</c:v>
                </c:pt>
                <c:pt idx="397">
                  <c:v>796</c:v>
                </c:pt>
                <c:pt idx="398">
                  <c:v>798</c:v>
                </c:pt>
                <c:pt idx="399">
                  <c:v>800</c:v>
                </c:pt>
                <c:pt idx="400">
                  <c:v>802</c:v>
                </c:pt>
                <c:pt idx="401">
                  <c:v>804</c:v>
                </c:pt>
                <c:pt idx="402">
                  <c:v>806</c:v>
                </c:pt>
                <c:pt idx="403">
                  <c:v>808</c:v>
                </c:pt>
                <c:pt idx="404">
                  <c:v>810</c:v>
                </c:pt>
                <c:pt idx="405">
                  <c:v>812</c:v>
                </c:pt>
                <c:pt idx="406">
                  <c:v>814</c:v>
                </c:pt>
                <c:pt idx="407">
                  <c:v>816</c:v>
                </c:pt>
                <c:pt idx="408">
                  <c:v>818</c:v>
                </c:pt>
                <c:pt idx="409">
                  <c:v>820</c:v>
                </c:pt>
                <c:pt idx="410">
                  <c:v>822</c:v>
                </c:pt>
                <c:pt idx="411">
                  <c:v>824</c:v>
                </c:pt>
                <c:pt idx="412">
                  <c:v>826</c:v>
                </c:pt>
                <c:pt idx="413">
                  <c:v>828</c:v>
                </c:pt>
                <c:pt idx="414">
                  <c:v>830</c:v>
                </c:pt>
                <c:pt idx="415">
                  <c:v>832</c:v>
                </c:pt>
                <c:pt idx="416">
                  <c:v>834</c:v>
                </c:pt>
                <c:pt idx="417">
                  <c:v>836</c:v>
                </c:pt>
                <c:pt idx="418">
                  <c:v>838</c:v>
                </c:pt>
                <c:pt idx="419">
                  <c:v>840</c:v>
                </c:pt>
                <c:pt idx="420">
                  <c:v>842</c:v>
                </c:pt>
                <c:pt idx="421">
                  <c:v>844</c:v>
                </c:pt>
                <c:pt idx="422">
                  <c:v>846</c:v>
                </c:pt>
                <c:pt idx="423">
                  <c:v>848</c:v>
                </c:pt>
                <c:pt idx="424">
                  <c:v>850</c:v>
                </c:pt>
                <c:pt idx="425">
                  <c:v>852</c:v>
                </c:pt>
                <c:pt idx="426">
                  <c:v>854</c:v>
                </c:pt>
                <c:pt idx="427">
                  <c:v>856</c:v>
                </c:pt>
                <c:pt idx="428">
                  <c:v>858</c:v>
                </c:pt>
                <c:pt idx="429">
                  <c:v>860</c:v>
                </c:pt>
                <c:pt idx="430">
                  <c:v>862</c:v>
                </c:pt>
                <c:pt idx="431">
                  <c:v>864</c:v>
                </c:pt>
                <c:pt idx="432">
                  <c:v>866</c:v>
                </c:pt>
                <c:pt idx="433">
                  <c:v>868</c:v>
                </c:pt>
                <c:pt idx="434">
                  <c:v>870</c:v>
                </c:pt>
                <c:pt idx="435">
                  <c:v>872</c:v>
                </c:pt>
                <c:pt idx="436">
                  <c:v>874</c:v>
                </c:pt>
                <c:pt idx="437">
                  <c:v>876</c:v>
                </c:pt>
                <c:pt idx="438">
                  <c:v>878</c:v>
                </c:pt>
                <c:pt idx="439">
                  <c:v>880</c:v>
                </c:pt>
                <c:pt idx="440">
                  <c:v>882</c:v>
                </c:pt>
                <c:pt idx="441">
                  <c:v>884</c:v>
                </c:pt>
                <c:pt idx="442">
                  <c:v>886</c:v>
                </c:pt>
                <c:pt idx="443">
                  <c:v>888</c:v>
                </c:pt>
                <c:pt idx="444">
                  <c:v>890</c:v>
                </c:pt>
                <c:pt idx="445">
                  <c:v>892</c:v>
                </c:pt>
                <c:pt idx="446">
                  <c:v>894</c:v>
                </c:pt>
                <c:pt idx="447">
                  <c:v>896</c:v>
                </c:pt>
                <c:pt idx="448">
                  <c:v>898</c:v>
                </c:pt>
                <c:pt idx="449">
                  <c:v>900</c:v>
                </c:pt>
                <c:pt idx="450">
                  <c:v>902</c:v>
                </c:pt>
                <c:pt idx="451">
                  <c:v>904</c:v>
                </c:pt>
                <c:pt idx="452">
                  <c:v>906</c:v>
                </c:pt>
                <c:pt idx="453">
                  <c:v>908</c:v>
                </c:pt>
                <c:pt idx="454">
                  <c:v>910</c:v>
                </c:pt>
                <c:pt idx="455">
                  <c:v>912</c:v>
                </c:pt>
                <c:pt idx="456">
                  <c:v>914</c:v>
                </c:pt>
                <c:pt idx="457">
                  <c:v>916</c:v>
                </c:pt>
                <c:pt idx="458">
                  <c:v>918</c:v>
                </c:pt>
                <c:pt idx="459">
                  <c:v>920</c:v>
                </c:pt>
                <c:pt idx="460">
                  <c:v>922</c:v>
                </c:pt>
                <c:pt idx="461">
                  <c:v>924</c:v>
                </c:pt>
                <c:pt idx="462">
                  <c:v>926</c:v>
                </c:pt>
                <c:pt idx="463">
                  <c:v>928</c:v>
                </c:pt>
                <c:pt idx="464">
                  <c:v>930</c:v>
                </c:pt>
                <c:pt idx="465">
                  <c:v>932</c:v>
                </c:pt>
                <c:pt idx="466">
                  <c:v>934</c:v>
                </c:pt>
                <c:pt idx="467">
                  <c:v>936</c:v>
                </c:pt>
                <c:pt idx="468">
                  <c:v>938</c:v>
                </c:pt>
                <c:pt idx="469">
                  <c:v>940</c:v>
                </c:pt>
                <c:pt idx="470">
                  <c:v>942</c:v>
                </c:pt>
                <c:pt idx="471">
                  <c:v>944</c:v>
                </c:pt>
                <c:pt idx="472">
                  <c:v>946</c:v>
                </c:pt>
                <c:pt idx="473">
                  <c:v>948</c:v>
                </c:pt>
                <c:pt idx="474">
                  <c:v>950</c:v>
                </c:pt>
                <c:pt idx="475">
                  <c:v>952</c:v>
                </c:pt>
                <c:pt idx="476">
                  <c:v>954</c:v>
                </c:pt>
                <c:pt idx="477">
                  <c:v>956</c:v>
                </c:pt>
                <c:pt idx="478">
                  <c:v>958</c:v>
                </c:pt>
                <c:pt idx="479">
                  <c:v>960</c:v>
                </c:pt>
                <c:pt idx="480">
                  <c:v>962</c:v>
                </c:pt>
                <c:pt idx="481">
                  <c:v>964</c:v>
                </c:pt>
                <c:pt idx="482">
                  <c:v>966</c:v>
                </c:pt>
                <c:pt idx="483">
                  <c:v>968</c:v>
                </c:pt>
                <c:pt idx="484">
                  <c:v>970</c:v>
                </c:pt>
                <c:pt idx="485">
                  <c:v>972</c:v>
                </c:pt>
                <c:pt idx="486">
                  <c:v>974</c:v>
                </c:pt>
                <c:pt idx="487">
                  <c:v>976</c:v>
                </c:pt>
                <c:pt idx="488">
                  <c:v>978</c:v>
                </c:pt>
                <c:pt idx="489">
                  <c:v>980</c:v>
                </c:pt>
                <c:pt idx="490">
                  <c:v>982</c:v>
                </c:pt>
                <c:pt idx="491">
                  <c:v>984</c:v>
                </c:pt>
                <c:pt idx="492">
                  <c:v>986</c:v>
                </c:pt>
                <c:pt idx="493">
                  <c:v>988</c:v>
                </c:pt>
                <c:pt idx="494">
                  <c:v>990</c:v>
                </c:pt>
                <c:pt idx="495">
                  <c:v>992</c:v>
                </c:pt>
                <c:pt idx="496">
                  <c:v>994</c:v>
                </c:pt>
                <c:pt idx="497">
                  <c:v>996</c:v>
                </c:pt>
                <c:pt idx="498">
                  <c:v>998</c:v>
                </c:pt>
                <c:pt idx="499">
                  <c:v>1000</c:v>
                </c:pt>
                <c:pt idx="500">
                  <c:v>1002</c:v>
                </c:pt>
                <c:pt idx="501">
                  <c:v>1004</c:v>
                </c:pt>
                <c:pt idx="502">
                  <c:v>1006</c:v>
                </c:pt>
                <c:pt idx="503">
                  <c:v>1008</c:v>
                </c:pt>
                <c:pt idx="504">
                  <c:v>1010</c:v>
                </c:pt>
                <c:pt idx="505">
                  <c:v>1012</c:v>
                </c:pt>
                <c:pt idx="506">
                  <c:v>1014</c:v>
                </c:pt>
                <c:pt idx="507">
                  <c:v>1016</c:v>
                </c:pt>
                <c:pt idx="508">
                  <c:v>1018</c:v>
                </c:pt>
                <c:pt idx="509">
                  <c:v>1020</c:v>
                </c:pt>
                <c:pt idx="510">
                  <c:v>1022</c:v>
                </c:pt>
                <c:pt idx="511">
                  <c:v>1024</c:v>
                </c:pt>
              </c:numCache>
            </c:numRef>
          </c:xVal>
          <c:yVal>
            <c:numRef>
              <c:f>bg_pp!$F$2:$F$513</c:f>
              <c:numCache>
                <c:formatCode>0.0_);[Red]\(0.0\)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70.67</c:v>
                </c:pt>
                <c:pt idx="14">
                  <c:v>16.02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83.25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8.3000000000000001E-4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1.9900000000000001E-2</c:v>
                </c:pt>
                <c:pt idx="96">
                  <c:v>0</c:v>
                </c:pt>
                <c:pt idx="97">
                  <c:v>0</c:v>
                </c:pt>
                <c:pt idx="98">
                  <c:v>3.8299999999999996E-3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4.4200000000000003E-3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6.9800000000000001E-2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1.5999999999999999E-3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2.3E-3</c:v>
                </c:pt>
                <c:pt idx="139">
                  <c:v>7.8899999999999998E-2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1.5820000000000001E-3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2.5999999999999999E-3</c:v>
                </c:pt>
                <c:pt idx="164">
                  <c:v>1.1639999999999999E-2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4.4000000000000003E-3</c:v>
                </c:pt>
                <c:pt idx="171">
                  <c:v>0</c:v>
                </c:pt>
                <c:pt idx="172">
                  <c:v>0.12570000000000001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2.98E-3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6.9999999999999999E-4</c:v>
                </c:pt>
                <c:pt idx="218">
                  <c:v>0</c:v>
                </c:pt>
                <c:pt idx="219">
                  <c:v>0.4229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4.1199999999999995E-3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0.26600000000000001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1.28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0.37880000000000003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2.8999999999999998E-3</c:v>
                </c:pt>
                <c:pt idx="278">
                  <c:v>0</c:v>
                </c:pt>
                <c:pt idx="279">
                  <c:v>0</c:v>
                </c:pt>
                <c:pt idx="280">
                  <c:v>1.15E-3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1.2600000000000001E-3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2.66E-3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1.1000000000000001E-3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7.9799999999999996E-2</c:v>
                </c:pt>
                <c:pt idx="312">
                  <c:v>0</c:v>
                </c:pt>
                <c:pt idx="313">
                  <c:v>1.64E-3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2.6899999999999997E-2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6.1600000000000002E-2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5.9100000000000007E-2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5.8200000000000005E-4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8.3000000000000001E-4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1.01E-3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1.41E-3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EC-4154-B499-B4D478E6D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97807"/>
        <c:axId val="134528340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bg_pp!$D$1</c15:sqref>
                        </c15:formulaRef>
                      </c:ext>
                    </c:extLst>
                    <c:strCache>
                      <c:ptCount val="1"/>
                      <c:pt idx="0">
                        <c:v>all interaction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bg_pp!$D$2:$D$301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1.6539999999999999</c:v>
                      </c:pt>
                      <c:pt idx="1">
                        <c:v>1.675</c:v>
                      </c:pt>
                      <c:pt idx="2">
                        <c:v>1.7230000000000001</c:v>
                      </c:pt>
                      <c:pt idx="3">
                        <c:v>1.6890000000000001</c:v>
                      </c:pt>
                      <c:pt idx="4">
                        <c:v>1.72</c:v>
                      </c:pt>
                      <c:pt idx="5">
                        <c:v>1.671</c:v>
                      </c:pt>
                      <c:pt idx="6">
                        <c:v>1.7310000000000001</c:v>
                      </c:pt>
                      <c:pt idx="7">
                        <c:v>1.7909999999999999</c:v>
                      </c:pt>
                      <c:pt idx="8">
                        <c:v>1.7889999999999999</c:v>
                      </c:pt>
                      <c:pt idx="9">
                        <c:v>1.8959999999999999</c:v>
                      </c:pt>
                      <c:pt idx="10">
                        <c:v>1.9650000000000001</c:v>
                      </c:pt>
                      <c:pt idx="11">
                        <c:v>2.754</c:v>
                      </c:pt>
                      <c:pt idx="12">
                        <c:v>3.7229999999999999</c:v>
                      </c:pt>
                      <c:pt idx="13">
                        <c:v>3.6840000000000002</c:v>
                      </c:pt>
                      <c:pt idx="14">
                        <c:v>2.94</c:v>
                      </c:pt>
                      <c:pt idx="15">
                        <c:v>2.35</c:v>
                      </c:pt>
                      <c:pt idx="16">
                        <c:v>1.9650000000000001</c:v>
                      </c:pt>
                      <c:pt idx="17">
                        <c:v>1.7030000000000001</c:v>
                      </c:pt>
                      <c:pt idx="18">
                        <c:v>1.873</c:v>
                      </c:pt>
                      <c:pt idx="19">
                        <c:v>1.9379999999999999</c:v>
                      </c:pt>
                      <c:pt idx="20">
                        <c:v>2.032</c:v>
                      </c:pt>
                      <c:pt idx="21">
                        <c:v>2.0470000000000002</c:v>
                      </c:pt>
                      <c:pt idx="22">
                        <c:v>2.1</c:v>
                      </c:pt>
                      <c:pt idx="23">
                        <c:v>2.1139999999999999</c:v>
                      </c:pt>
                      <c:pt idx="24">
                        <c:v>2.153</c:v>
                      </c:pt>
                      <c:pt idx="25">
                        <c:v>2.097</c:v>
                      </c:pt>
                      <c:pt idx="26">
                        <c:v>2.1680000000000001</c:v>
                      </c:pt>
                      <c:pt idx="27">
                        <c:v>2.2530000000000001</c:v>
                      </c:pt>
                      <c:pt idx="28">
                        <c:v>2.4790000000000001</c:v>
                      </c:pt>
                      <c:pt idx="29">
                        <c:v>2.59</c:v>
                      </c:pt>
                      <c:pt idx="30">
                        <c:v>2.8050000000000002</c:v>
                      </c:pt>
                      <c:pt idx="31">
                        <c:v>2.9830000000000001</c:v>
                      </c:pt>
                      <c:pt idx="32">
                        <c:v>3.3330000000000002</c:v>
                      </c:pt>
                      <c:pt idx="33">
                        <c:v>4.1059999999999999</c:v>
                      </c:pt>
                      <c:pt idx="34">
                        <c:v>4.8890000000000002</c:v>
                      </c:pt>
                      <c:pt idx="35">
                        <c:v>6.02</c:v>
                      </c:pt>
                      <c:pt idx="36">
                        <c:v>6.7480000000000002</c:v>
                      </c:pt>
                      <c:pt idx="37">
                        <c:v>6.5869999999999997</c:v>
                      </c:pt>
                      <c:pt idx="38">
                        <c:v>6.09</c:v>
                      </c:pt>
                      <c:pt idx="39">
                        <c:v>5.39</c:v>
                      </c:pt>
                      <c:pt idx="40">
                        <c:v>5.0750000000000002</c:v>
                      </c:pt>
                      <c:pt idx="41">
                        <c:v>4.9160000000000004</c:v>
                      </c:pt>
                      <c:pt idx="42">
                        <c:v>4.8710000000000004</c:v>
                      </c:pt>
                      <c:pt idx="43">
                        <c:v>4.7039999999999997</c:v>
                      </c:pt>
                      <c:pt idx="44">
                        <c:v>4.2460000000000004</c:v>
                      </c:pt>
                      <c:pt idx="45">
                        <c:v>4.0129999999999999</c:v>
                      </c:pt>
                      <c:pt idx="46">
                        <c:v>3.69</c:v>
                      </c:pt>
                      <c:pt idx="47">
                        <c:v>3.7429999999999999</c:v>
                      </c:pt>
                      <c:pt idx="48">
                        <c:v>3.4820000000000002</c:v>
                      </c:pt>
                      <c:pt idx="49">
                        <c:v>3.5670000000000002</c:v>
                      </c:pt>
                      <c:pt idx="50">
                        <c:v>3.5470000000000002</c:v>
                      </c:pt>
                      <c:pt idx="51">
                        <c:v>3.5579999999999998</c:v>
                      </c:pt>
                      <c:pt idx="52">
                        <c:v>3.4060000000000001</c:v>
                      </c:pt>
                      <c:pt idx="53">
                        <c:v>3.4079999999999999</c:v>
                      </c:pt>
                      <c:pt idx="54">
                        <c:v>3.5139999999999998</c:v>
                      </c:pt>
                      <c:pt idx="55">
                        <c:v>3.44</c:v>
                      </c:pt>
                      <c:pt idx="56">
                        <c:v>3.34</c:v>
                      </c:pt>
                      <c:pt idx="57">
                        <c:v>3.42</c:v>
                      </c:pt>
                      <c:pt idx="58">
                        <c:v>3.3170000000000002</c:v>
                      </c:pt>
                      <c:pt idx="59">
                        <c:v>3.3319999999999999</c:v>
                      </c:pt>
                      <c:pt idx="60">
                        <c:v>3.5089999999999999</c:v>
                      </c:pt>
                      <c:pt idx="61">
                        <c:v>3.484</c:v>
                      </c:pt>
                      <c:pt idx="62">
                        <c:v>3.4260000000000002</c:v>
                      </c:pt>
                      <c:pt idx="63">
                        <c:v>3.5259999999999998</c:v>
                      </c:pt>
                      <c:pt idx="64">
                        <c:v>3.5550000000000002</c:v>
                      </c:pt>
                      <c:pt idx="65">
                        <c:v>3.645</c:v>
                      </c:pt>
                      <c:pt idx="66">
                        <c:v>3.7570000000000001</c:v>
                      </c:pt>
                      <c:pt idx="67">
                        <c:v>3.5760000000000001</c:v>
                      </c:pt>
                      <c:pt idx="68">
                        <c:v>3.7290000000000001</c:v>
                      </c:pt>
                      <c:pt idx="69">
                        <c:v>3.7490000000000001</c:v>
                      </c:pt>
                      <c:pt idx="70">
                        <c:v>3.8330000000000002</c:v>
                      </c:pt>
                      <c:pt idx="71">
                        <c:v>4.2770000000000001</c:v>
                      </c:pt>
                      <c:pt idx="72">
                        <c:v>4.3769999999999998</c:v>
                      </c:pt>
                      <c:pt idx="73">
                        <c:v>4.7160000000000002</c:v>
                      </c:pt>
                      <c:pt idx="74">
                        <c:v>5.0970000000000004</c:v>
                      </c:pt>
                      <c:pt idx="75">
                        <c:v>5.7119999999999997</c:v>
                      </c:pt>
                      <c:pt idx="76">
                        <c:v>6.077</c:v>
                      </c:pt>
                      <c:pt idx="77">
                        <c:v>6.26</c:v>
                      </c:pt>
                      <c:pt idx="78">
                        <c:v>6.2359999999999998</c:v>
                      </c:pt>
                      <c:pt idx="79">
                        <c:v>6.5839999999999996</c:v>
                      </c:pt>
                      <c:pt idx="80">
                        <c:v>6.1020000000000003</c:v>
                      </c:pt>
                      <c:pt idx="81">
                        <c:v>5.7380000000000004</c:v>
                      </c:pt>
                      <c:pt idx="82">
                        <c:v>5.1719999999999997</c:v>
                      </c:pt>
                      <c:pt idx="83">
                        <c:v>4.3879999999999999</c:v>
                      </c:pt>
                      <c:pt idx="84">
                        <c:v>4.2380000000000004</c:v>
                      </c:pt>
                      <c:pt idx="85">
                        <c:v>4.1020000000000003</c:v>
                      </c:pt>
                      <c:pt idx="86">
                        <c:v>3.698</c:v>
                      </c:pt>
                      <c:pt idx="87">
                        <c:v>3.6909999999999998</c:v>
                      </c:pt>
                      <c:pt idx="88">
                        <c:v>3.7250000000000001</c:v>
                      </c:pt>
                      <c:pt idx="89">
                        <c:v>3.4830000000000001</c:v>
                      </c:pt>
                      <c:pt idx="90">
                        <c:v>3.4980000000000002</c:v>
                      </c:pt>
                      <c:pt idx="91">
                        <c:v>3.468</c:v>
                      </c:pt>
                      <c:pt idx="92">
                        <c:v>3.488</c:v>
                      </c:pt>
                      <c:pt idx="93">
                        <c:v>3.4239999999999999</c:v>
                      </c:pt>
                      <c:pt idx="94">
                        <c:v>3.1749999999999998</c:v>
                      </c:pt>
                      <c:pt idx="95">
                        <c:v>3.2250000000000001</c:v>
                      </c:pt>
                      <c:pt idx="96">
                        <c:v>3.1150000000000002</c:v>
                      </c:pt>
                      <c:pt idx="97">
                        <c:v>2.9049999999999998</c:v>
                      </c:pt>
                      <c:pt idx="98">
                        <c:v>2.754</c:v>
                      </c:pt>
                      <c:pt idx="99">
                        <c:v>2.7650000000000001</c:v>
                      </c:pt>
                      <c:pt idx="100">
                        <c:v>2.7610000000000001</c:v>
                      </c:pt>
                      <c:pt idx="101">
                        <c:v>2.6970000000000001</c:v>
                      </c:pt>
                      <c:pt idx="102">
                        <c:v>2.6589999999999998</c:v>
                      </c:pt>
                      <c:pt idx="103">
                        <c:v>2.5019999999999998</c:v>
                      </c:pt>
                      <c:pt idx="104">
                        <c:v>2.452</c:v>
                      </c:pt>
                      <c:pt idx="105">
                        <c:v>2.35</c:v>
                      </c:pt>
                      <c:pt idx="106">
                        <c:v>2.3340000000000001</c:v>
                      </c:pt>
                      <c:pt idx="107">
                        <c:v>2.464</c:v>
                      </c:pt>
                      <c:pt idx="108">
                        <c:v>2.2559999999999998</c:v>
                      </c:pt>
                      <c:pt idx="109">
                        <c:v>2.3570000000000002</c:v>
                      </c:pt>
                      <c:pt idx="110">
                        <c:v>2.1989999999999998</c:v>
                      </c:pt>
                      <c:pt idx="111">
                        <c:v>2.105</c:v>
                      </c:pt>
                      <c:pt idx="112">
                        <c:v>2.1909999999999998</c:v>
                      </c:pt>
                      <c:pt idx="113">
                        <c:v>1.9219999999999999</c:v>
                      </c:pt>
                      <c:pt idx="114">
                        <c:v>2.0419999999999998</c:v>
                      </c:pt>
                      <c:pt idx="115">
                        <c:v>2.1019999999999999</c:v>
                      </c:pt>
                      <c:pt idx="116">
                        <c:v>2.0609999999999999</c:v>
                      </c:pt>
                      <c:pt idx="117">
                        <c:v>1.976</c:v>
                      </c:pt>
                      <c:pt idx="118">
                        <c:v>1.9359999999999999</c:v>
                      </c:pt>
                      <c:pt idx="119">
                        <c:v>1.88</c:v>
                      </c:pt>
                      <c:pt idx="120">
                        <c:v>2.08</c:v>
                      </c:pt>
                      <c:pt idx="121">
                        <c:v>1.899</c:v>
                      </c:pt>
                      <c:pt idx="122">
                        <c:v>1.956</c:v>
                      </c:pt>
                      <c:pt idx="123">
                        <c:v>1.794</c:v>
                      </c:pt>
                      <c:pt idx="124">
                        <c:v>1.9630000000000001</c:v>
                      </c:pt>
                      <c:pt idx="125">
                        <c:v>1.8879999999999999</c:v>
                      </c:pt>
                      <c:pt idx="126">
                        <c:v>1.802</c:v>
                      </c:pt>
                      <c:pt idx="127">
                        <c:v>1.925</c:v>
                      </c:pt>
                      <c:pt idx="128">
                        <c:v>1.7490000000000001</c:v>
                      </c:pt>
                      <c:pt idx="129">
                        <c:v>1.879</c:v>
                      </c:pt>
                      <c:pt idx="130">
                        <c:v>2.0430000000000001</c:v>
                      </c:pt>
                      <c:pt idx="131">
                        <c:v>1.6839999999999999</c:v>
                      </c:pt>
                      <c:pt idx="132">
                        <c:v>1.8759999999999999</c:v>
                      </c:pt>
                      <c:pt idx="133">
                        <c:v>1.74</c:v>
                      </c:pt>
                      <c:pt idx="134">
                        <c:v>1.8540000000000001</c:v>
                      </c:pt>
                      <c:pt idx="135">
                        <c:v>1.766</c:v>
                      </c:pt>
                      <c:pt idx="136">
                        <c:v>1.9419999999999999</c:v>
                      </c:pt>
                      <c:pt idx="137">
                        <c:v>1.889</c:v>
                      </c:pt>
                      <c:pt idx="138">
                        <c:v>1.8919999999999999</c:v>
                      </c:pt>
                      <c:pt idx="139">
                        <c:v>1.675</c:v>
                      </c:pt>
                      <c:pt idx="140">
                        <c:v>1.714</c:v>
                      </c:pt>
                      <c:pt idx="141">
                        <c:v>1.802</c:v>
                      </c:pt>
                      <c:pt idx="142">
                        <c:v>1.7949999999999999</c:v>
                      </c:pt>
                      <c:pt idx="143">
                        <c:v>1.742</c:v>
                      </c:pt>
                      <c:pt idx="144">
                        <c:v>1.8029999999999999</c:v>
                      </c:pt>
                      <c:pt idx="145">
                        <c:v>1.8149999999999999</c:v>
                      </c:pt>
                      <c:pt idx="146">
                        <c:v>1.7390000000000001</c:v>
                      </c:pt>
                      <c:pt idx="147">
                        <c:v>1.732</c:v>
                      </c:pt>
                      <c:pt idx="148">
                        <c:v>1.6819999999999999</c:v>
                      </c:pt>
                      <c:pt idx="149">
                        <c:v>1.589</c:v>
                      </c:pt>
                      <c:pt idx="150">
                        <c:v>1.5980000000000001</c:v>
                      </c:pt>
                      <c:pt idx="151">
                        <c:v>1.7050000000000001</c:v>
                      </c:pt>
                      <c:pt idx="152">
                        <c:v>1.843</c:v>
                      </c:pt>
                      <c:pt idx="153">
                        <c:v>1.6539999999999999</c:v>
                      </c:pt>
                      <c:pt idx="154">
                        <c:v>1.694</c:v>
                      </c:pt>
                      <c:pt idx="155">
                        <c:v>1.589</c:v>
                      </c:pt>
                      <c:pt idx="156">
                        <c:v>1.694</c:v>
                      </c:pt>
                      <c:pt idx="157">
                        <c:v>1.8240000000000001</c:v>
                      </c:pt>
                      <c:pt idx="158">
                        <c:v>1.6970000000000001</c:v>
                      </c:pt>
                      <c:pt idx="159">
                        <c:v>1.675</c:v>
                      </c:pt>
                      <c:pt idx="160">
                        <c:v>1.7989999999999999</c:v>
                      </c:pt>
                      <c:pt idx="161">
                        <c:v>1.7370000000000001</c:v>
                      </c:pt>
                      <c:pt idx="162">
                        <c:v>1.833</c:v>
                      </c:pt>
                      <c:pt idx="163">
                        <c:v>1.758</c:v>
                      </c:pt>
                      <c:pt idx="164">
                        <c:v>1.867</c:v>
                      </c:pt>
                      <c:pt idx="165">
                        <c:v>1.772</c:v>
                      </c:pt>
                      <c:pt idx="166">
                        <c:v>1.8220000000000001</c:v>
                      </c:pt>
                      <c:pt idx="167">
                        <c:v>1.9359999999999999</c:v>
                      </c:pt>
                      <c:pt idx="168">
                        <c:v>1.9179999999999999</c:v>
                      </c:pt>
                      <c:pt idx="169">
                        <c:v>1.702</c:v>
                      </c:pt>
                      <c:pt idx="170">
                        <c:v>1.9319999999999999</c:v>
                      </c:pt>
                      <c:pt idx="171">
                        <c:v>1.8540000000000001</c:v>
                      </c:pt>
                      <c:pt idx="172">
                        <c:v>1.9470000000000001</c:v>
                      </c:pt>
                      <c:pt idx="173">
                        <c:v>1.756</c:v>
                      </c:pt>
                      <c:pt idx="174">
                        <c:v>1.6890000000000001</c:v>
                      </c:pt>
                      <c:pt idx="175">
                        <c:v>1.7130000000000001</c:v>
                      </c:pt>
                      <c:pt idx="176">
                        <c:v>1.663</c:v>
                      </c:pt>
                      <c:pt idx="177">
                        <c:v>1.7050000000000001</c:v>
                      </c:pt>
                      <c:pt idx="178">
                        <c:v>1.6990000000000001</c:v>
                      </c:pt>
                      <c:pt idx="179">
                        <c:v>1.6519999999999999</c:v>
                      </c:pt>
                      <c:pt idx="180">
                        <c:v>1.532</c:v>
                      </c:pt>
                      <c:pt idx="181">
                        <c:v>1.516</c:v>
                      </c:pt>
                      <c:pt idx="182">
                        <c:v>1.2989999999999999</c:v>
                      </c:pt>
                      <c:pt idx="183">
                        <c:v>1.3</c:v>
                      </c:pt>
                      <c:pt idx="184">
                        <c:v>1.4550000000000001</c:v>
                      </c:pt>
                      <c:pt idx="185">
                        <c:v>1.2190000000000001</c:v>
                      </c:pt>
                      <c:pt idx="186">
                        <c:v>1.2609999999999999</c:v>
                      </c:pt>
                      <c:pt idx="187">
                        <c:v>1.2989999999999999</c:v>
                      </c:pt>
                      <c:pt idx="188">
                        <c:v>1.266</c:v>
                      </c:pt>
                      <c:pt idx="189">
                        <c:v>1.3220000000000001</c:v>
                      </c:pt>
                      <c:pt idx="190">
                        <c:v>1.232</c:v>
                      </c:pt>
                      <c:pt idx="191">
                        <c:v>1.37</c:v>
                      </c:pt>
                      <c:pt idx="192">
                        <c:v>1.2310000000000001</c:v>
                      </c:pt>
                      <c:pt idx="193">
                        <c:v>1.208</c:v>
                      </c:pt>
                      <c:pt idx="194">
                        <c:v>1.2410000000000001</c:v>
                      </c:pt>
                      <c:pt idx="195">
                        <c:v>1.0960000000000001</c:v>
                      </c:pt>
                      <c:pt idx="196">
                        <c:v>1.214</c:v>
                      </c:pt>
                      <c:pt idx="197">
                        <c:v>1.1910000000000001</c:v>
                      </c:pt>
                      <c:pt idx="198">
                        <c:v>1.2</c:v>
                      </c:pt>
                      <c:pt idx="199">
                        <c:v>1.173</c:v>
                      </c:pt>
                      <c:pt idx="200">
                        <c:v>1.2370000000000001</c:v>
                      </c:pt>
                      <c:pt idx="201">
                        <c:v>1</c:v>
                      </c:pt>
                      <c:pt idx="202">
                        <c:v>1.1930000000000001</c:v>
                      </c:pt>
                      <c:pt idx="203">
                        <c:v>1.232</c:v>
                      </c:pt>
                      <c:pt idx="204">
                        <c:v>1.1519999999999999</c:v>
                      </c:pt>
                      <c:pt idx="205">
                        <c:v>1.2749999999999999</c:v>
                      </c:pt>
                      <c:pt idx="206">
                        <c:v>1.202</c:v>
                      </c:pt>
                      <c:pt idx="207">
                        <c:v>1.337</c:v>
                      </c:pt>
                      <c:pt idx="208">
                        <c:v>1.5369999999999999</c:v>
                      </c:pt>
                      <c:pt idx="209">
                        <c:v>1.413</c:v>
                      </c:pt>
                      <c:pt idx="210">
                        <c:v>1.498</c:v>
                      </c:pt>
                      <c:pt idx="211">
                        <c:v>1.4330000000000001</c:v>
                      </c:pt>
                      <c:pt idx="212">
                        <c:v>1.556</c:v>
                      </c:pt>
                      <c:pt idx="213">
                        <c:v>1.6819999999999999</c:v>
                      </c:pt>
                      <c:pt idx="214">
                        <c:v>1.452</c:v>
                      </c:pt>
                      <c:pt idx="215">
                        <c:v>1.534</c:v>
                      </c:pt>
                      <c:pt idx="216">
                        <c:v>1.762</c:v>
                      </c:pt>
                      <c:pt idx="217">
                        <c:v>1.7090000000000001</c:v>
                      </c:pt>
                      <c:pt idx="218">
                        <c:v>1.6970000000000001</c:v>
                      </c:pt>
                      <c:pt idx="219">
                        <c:v>1.772</c:v>
                      </c:pt>
                      <c:pt idx="220">
                        <c:v>1.516</c:v>
                      </c:pt>
                      <c:pt idx="221">
                        <c:v>1.619</c:v>
                      </c:pt>
                      <c:pt idx="222">
                        <c:v>1.6339999999999999</c:v>
                      </c:pt>
                      <c:pt idx="223">
                        <c:v>1.6910000000000001</c:v>
                      </c:pt>
                      <c:pt idx="224">
                        <c:v>1.48</c:v>
                      </c:pt>
                      <c:pt idx="225">
                        <c:v>1.4039999999999999</c:v>
                      </c:pt>
                      <c:pt idx="226">
                        <c:v>1.1839999999999999</c:v>
                      </c:pt>
                      <c:pt idx="227">
                        <c:v>1.3280000000000001</c:v>
                      </c:pt>
                      <c:pt idx="228">
                        <c:v>1.248</c:v>
                      </c:pt>
                      <c:pt idx="229">
                        <c:v>1.222</c:v>
                      </c:pt>
                      <c:pt idx="230">
                        <c:v>1.143</c:v>
                      </c:pt>
                      <c:pt idx="231">
                        <c:v>1.1040000000000001</c:v>
                      </c:pt>
                      <c:pt idx="232">
                        <c:v>1.224</c:v>
                      </c:pt>
                      <c:pt idx="233">
                        <c:v>1.0609999999999999</c:v>
                      </c:pt>
                      <c:pt idx="234">
                        <c:v>1.0369999999999999</c:v>
                      </c:pt>
                      <c:pt idx="235">
                        <c:v>1.0920000000000001</c:v>
                      </c:pt>
                      <c:pt idx="236">
                        <c:v>0.92949999999999999</c:v>
                      </c:pt>
                      <c:pt idx="237">
                        <c:v>0.97460000000000002</c:v>
                      </c:pt>
                      <c:pt idx="238">
                        <c:v>1.0569999999999999</c:v>
                      </c:pt>
                      <c:pt idx="239">
                        <c:v>1.107</c:v>
                      </c:pt>
                      <c:pt idx="240">
                        <c:v>1.1259999999999999</c:v>
                      </c:pt>
                      <c:pt idx="241">
                        <c:v>1.1060000000000001</c:v>
                      </c:pt>
                      <c:pt idx="242">
                        <c:v>1.3580000000000001</c:v>
                      </c:pt>
                      <c:pt idx="243">
                        <c:v>1.2569999999999999</c:v>
                      </c:pt>
                      <c:pt idx="244">
                        <c:v>1.1910000000000001</c:v>
                      </c:pt>
                      <c:pt idx="245">
                        <c:v>1.4219999999999999</c:v>
                      </c:pt>
                      <c:pt idx="246">
                        <c:v>1.5569999999999999</c:v>
                      </c:pt>
                      <c:pt idx="247">
                        <c:v>1.591</c:v>
                      </c:pt>
                      <c:pt idx="248">
                        <c:v>1.6459999999999999</c:v>
                      </c:pt>
                      <c:pt idx="249">
                        <c:v>1.855</c:v>
                      </c:pt>
                      <c:pt idx="250">
                        <c:v>1.7529999999999999</c:v>
                      </c:pt>
                      <c:pt idx="251">
                        <c:v>2.105</c:v>
                      </c:pt>
                      <c:pt idx="252">
                        <c:v>2.2309999999999999</c:v>
                      </c:pt>
                      <c:pt idx="253">
                        <c:v>2.3109999999999999</c:v>
                      </c:pt>
                      <c:pt idx="254">
                        <c:v>2.476</c:v>
                      </c:pt>
                      <c:pt idx="255">
                        <c:v>2.4980000000000002</c:v>
                      </c:pt>
                      <c:pt idx="256">
                        <c:v>2.5790000000000002</c:v>
                      </c:pt>
                      <c:pt idx="257">
                        <c:v>2.7389999999999999</c:v>
                      </c:pt>
                      <c:pt idx="258">
                        <c:v>2.7050000000000001</c:v>
                      </c:pt>
                      <c:pt idx="259">
                        <c:v>2.81</c:v>
                      </c:pt>
                      <c:pt idx="260">
                        <c:v>2.8370000000000002</c:v>
                      </c:pt>
                      <c:pt idx="261">
                        <c:v>2.907</c:v>
                      </c:pt>
                      <c:pt idx="262">
                        <c:v>3.1230000000000002</c:v>
                      </c:pt>
                      <c:pt idx="263">
                        <c:v>3.0649999999999999</c:v>
                      </c:pt>
                      <c:pt idx="264">
                        <c:v>2.976</c:v>
                      </c:pt>
                      <c:pt idx="265">
                        <c:v>2.9660000000000002</c:v>
                      </c:pt>
                      <c:pt idx="266">
                        <c:v>2.8980000000000001</c:v>
                      </c:pt>
                      <c:pt idx="267">
                        <c:v>3.0270000000000001</c:v>
                      </c:pt>
                      <c:pt idx="268">
                        <c:v>2.6259999999999999</c:v>
                      </c:pt>
                      <c:pt idx="269">
                        <c:v>2.5190000000000001</c:v>
                      </c:pt>
                      <c:pt idx="270">
                        <c:v>2.391</c:v>
                      </c:pt>
                      <c:pt idx="271">
                        <c:v>2.3180000000000001</c:v>
                      </c:pt>
                      <c:pt idx="272">
                        <c:v>2.0539999999999998</c:v>
                      </c:pt>
                      <c:pt idx="273">
                        <c:v>1.8080000000000001</c:v>
                      </c:pt>
                      <c:pt idx="274">
                        <c:v>1.651</c:v>
                      </c:pt>
                      <c:pt idx="275">
                        <c:v>1.51</c:v>
                      </c:pt>
                      <c:pt idx="276">
                        <c:v>1.5309999999999999</c:v>
                      </c:pt>
                      <c:pt idx="277">
                        <c:v>1.147</c:v>
                      </c:pt>
                      <c:pt idx="278">
                        <c:v>1.0369999999999999</c:v>
                      </c:pt>
                      <c:pt idx="279">
                        <c:v>0.9748</c:v>
                      </c:pt>
                      <c:pt idx="280">
                        <c:v>0.85589999999999999</c:v>
                      </c:pt>
                      <c:pt idx="281">
                        <c:v>0.72350000000000003</c:v>
                      </c:pt>
                      <c:pt idx="282">
                        <c:v>0.59160000000000001</c:v>
                      </c:pt>
                      <c:pt idx="283">
                        <c:v>0.51</c:v>
                      </c:pt>
                      <c:pt idx="284">
                        <c:v>0.48980000000000001</c:v>
                      </c:pt>
                      <c:pt idx="285">
                        <c:v>0.44190000000000002</c:v>
                      </c:pt>
                      <c:pt idx="286">
                        <c:v>0.2601</c:v>
                      </c:pt>
                      <c:pt idx="287">
                        <c:v>0.26719999999999999</c:v>
                      </c:pt>
                      <c:pt idx="288">
                        <c:v>0.23960000000000001</c:v>
                      </c:pt>
                      <c:pt idx="289">
                        <c:v>0.20669999999999999</c:v>
                      </c:pt>
                      <c:pt idx="290">
                        <c:v>0.24679999999999999</c:v>
                      </c:pt>
                      <c:pt idx="291">
                        <c:v>0.21870000000000001</c:v>
                      </c:pt>
                      <c:pt idx="292">
                        <c:v>0.18379999999999999</c:v>
                      </c:pt>
                      <c:pt idx="293">
                        <c:v>0.1052</c:v>
                      </c:pt>
                      <c:pt idx="294">
                        <c:v>0.1176</c:v>
                      </c:pt>
                      <c:pt idx="295">
                        <c:v>0.16589999999999999</c:v>
                      </c:pt>
                      <c:pt idx="296">
                        <c:v>0.16059999999999999</c:v>
                      </c:pt>
                      <c:pt idx="297">
                        <c:v>0.1366</c:v>
                      </c:pt>
                      <c:pt idx="298">
                        <c:v>0.1166</c:v>
                      </c:pt>
                      <c:pt idx="299">
                        <c:v>0.15240000000000001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4EC-4154-B499-B4D478E6D5F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bg_pp!$E$1</c15:sqref>
                        </c15:formulaRef>
                      </c:ext>
                    </c:extLst>
                    <c:strCache>
                      <c:ptCount val="1"/>
                      <c:pt idx="0">
                        <c:v>primary photons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bg_pp!$E$2:$E$301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1.5480000000000001E-2</c:v>
                      </c:pt>
                      <c:pt idx="1">
                        <c:v>1.137E-2</c:v>
                      </c:pt>
                      <c:pt idx="2">
                        <c:v>9.2870000000000001E-3</c:v>
                      </c:pt>
                      <c:pt idx="3">
                        <c:v>7.9249999999999998E-3</c:v>
                      </c:pt>
                      <c:pt idx="4">
                        <c:v>7.6280000000000002E-3</c:v>
                      </c:pt>
                      <c:pt idx="5">
                        <c:v>5.5579999999999996E-3</c:v>
                      </c:pt>
                      <c:pt idx="6">
                        <c:v>4.5209999999999998E-3</c:v>
                      </c:pt>
                      <c:pt idx="7">
                        <c:v>2.3050000000000002E-3</c:v>
                      </c:pt>
                      <c:pt idx="8">
                        <c:v>3.2859999999999999E-3</c:v>
                      </c:pt>
                      <c:pt idx="9">
                        <c:v>3.2290000000000001E-3</c:v>
                      </c:pt>
                      <c:pt idx="10">
                        <c:v>2.7179999999999999E-2</c:v>
                      </c:pt>
                      <c:pt idx="11">
                        <c:v>0.19089999999999999</c:v>
                      </c:pt>
                      <c:pt idx="12">
                        <c:v>0.55449999999999999</c:v>
                      </c:pt>
                      <c:pt idx="13">
                        <c:v>0.72829999999999995</c:v>
                      </c:pt>
                      <c:pt idx="14">
                        <c:v>0.52249999999999996</c:v>
                      </c:pt>
                      <c:pt idx="15">
                        <c:v>0.29980000000000001</c:v>
                      </c:pt>
                      <c:pt idx="16">
                        <c:v>0.1295</c:v>
                      </c:pt>
                      <c:pt idx="17">
                        <c:v>3.1269999999999999E-2</c:v>
                      </c:pt>
                      <c:pt idx="18">
                        <c:v>7.3489999999999996E-3</c:v>
                      </c:pt>
                      <c:pt idx="19">
                        <c:v>7.0569999999999999E-3</c:v>
                      </c:pt>
                      <c:pt idx="20">
                        <c:v>1.085E-2</c:v>
                      </c:pt>
                      <c:pt idx="21">
                        <c:v>1.609E-2</c:v>
                      </c:pt>
                      <c:pt idx="22">
                        <c:v>1.7090000000000001E-2</c:v>
                      </c:pt>
                      <c:pt idx="23">
                        <c:v>2.555E-2</c:v>
                      </c:pt>
                      <c:pt idx="24">
                        <c:v>2.6349999999999998E-2</c:v>
                      </c:pt>
                      <c:pt idx="25">
                        <c:v>3.2820000000000002E-2</c:v>
                      </c:pt>
                      <c:pt idx="26">
                        <c:v>3.6220000000000002E-2</c:v>
                      </c:pt>
                      <c:pt idx="27">
                        <c:v>3.9829999999999997E-2</c:v>
                      </c:pt>
                      <c:pt idx="28">
                        <c:v>3.4750000000000003E-2</c:v>
                      </c:pt>
                      <c:pt idx="29">
                        <c:v>2.7449999999999999E-2</c:v>
                      </c:pt>
                      <c:pt idx="30">
                        <c:v>2.0240000000000001E-2</c:v>
                      </c:pt>
                      <c:pt idx="31">
                        <c:v>1.3339999999999999E-2</c:v>
                      </c:pt>
                      <c:pt idx="32">
                        <c:v>6.3039999999999997E-3</c:v>
                      </c:pt>
                      <c:pt idx="33">
                        <c:v>2.5140000000000002E-3</c:v>
                      </c:pt>
                      <c:pt idx="34">
                        <c:v>2.4610000000000001E-3</c:v>
                      </c:pt>
                      <c:pt idx="35">
                        <c:v>1.5150000000000001E-3</c:v>
                      </c:pt>
                      <c:pt idx="36">
                        <c:v>1.1900000000000001E-3</c:v>
                      </c:pt>
                      <c:pt idx="37">
                        <c:v>1.6260000000000001E-3</c:v>
                      </c:pt>
                      <c:pt idx="38">
                        <c:v>1.0920000000000001E-3</c:v>
                      </c:pt>
                      <c:pt idx="39">
                        <c:v>1.464E-3</c:v>
                      </c:pt>
                      <c:pt idx="40">
                        <c:v>5.9250000000000004E-4</c:v>
                      </c:pt>
                      <c:pt idx="41">
                        <c:v>1.2179999999999999E-3</c:v>
                      </c:pt>
                      <c:pt idx="42">
                        <c:v>2.1610000000000002E-3</c:v>
                      </c:pt>
                      <c:pt idx="43">
                        <c:v>1.75E-3</c:v>
                      </c:pt>
                      <c:pt idx="44">
                        <c:v>1.9710000000000001E-3</c:v>
                      </c:pt>
                      <c:pt idx="45">
                        <c:v>2.6879999999999999E-3</c:v>
                      </c:pt>
                      <c:pt idx="46">
                        <c:v>3.0019999999999999E-3</c:v>
                      </c:pt>
                      <c:pt idx="47">
                        <c:v>2.1580000000000002E-3</c:v>
                      </c:pt>
                      <c:pt idx="48">
                        <c:v>3.0370000000000002E-3</c:v>
                      </c:pt>
                      <c:pt idx="49">
                        <c:v>2.9290000000000002E-3</c:v>
                      </c:pt>
                      <c:pt idx="50">
                        <c:v>2.4789999999999999E-3</c:v>
                      </c:pt>
                      <c:pt idx="51">
                        <c:v>2.0100000000000001E-3</c:v>
                      </c:pt>
                      <c:pt idx="52">
                        <c:v>2.2360000000000001E-3</c:v>
                      </c:pt>
                      <c:pt idx="53">
                        <c:v>2.0639999999999999E-3</c:v>
                      </c:pt>
                      <c:pt idx="54">
                        <c:v>2.222E-3</c:v>
                      </c:pt>
                      <c:pt idx="55">
                        <c:v>2.6849999999999999E-3</c:v>
                      </c:pt>
                      <c:pt idx="56">
                        <c:v>4.2950000000000002E-3</c:v>
                      </c:pt>
                      <c:pt idx="57">
                        <c:v>6.7210000000000004E-3</c:v>
                      </c:pt>
                      <c:pt idx="58">
                        <c:v>1.076E-2</c:v>
                      </c:pt>
                      <c:pt idx="59">
                        <c:v>1.554E-2</c:v>
                      </c:pt>
                      <c:pt idx="60">
                        <c:v>2.2440000000000002E-2</c:v>
                      </c:pt>
                      <c:pt idx="61">
                        <c:v>3.1539999999999999E-2</c:v>
                      </c:pt>
                      <c:pt idx="62">
                        <c:v>3.9759999999999997E-2</c:v>
                      </c:pt>
                      <c:pt idx="63">
                        <c:v>4.4170000000000001E-2</c:v>
                      </c:pt>
                      <c:pt idx="64">
                        <c:v>5.074E-2</c:v>
                      </c:pt>
                      <c:pt idx="65">
                        <c:v>4.9050000000000003E-2</c:v>
                      </c:pt>
                      <c:pt idx="66">
                        <c:v>4.863E-2</c:v>
                      </c:pt>
                      <c:pt idx="67">
                        <c:v>4.6100000000000002E-2</c:v>
                      </c:pt>
                      <c:pt idx="68">
                        <c:v>5.1470000000000002E-2</c:v>
                      </c:pt>
                      <c:pt idx="69">
                        <c:v>7.0069999999999993E-2</c:v>
                      </c:pt>
                      <c:pt idx="70">
                        <c:v>0.1168</c:v>
                      </c:pt>
                      <c:pt idx="71">
                        <c:v>0.2104</c:v>
                      </c:pt>
                      <c:pt idx="72">
                        <c:v>0.34920000000000001</c:v>
                      </c:pt>
                      <c:pt idx="73">
                        <c:v>0.5776</c:v>
                      </c:pt>
                      <c:pt idx="74">
                        <c:v>0.86439999999999995</c:v>
                      </c:pt>
                      <c:pt idx="75">
                        <c:v>1.2050000000000001</c:v>
                      </c:pt>
                      <c:pt idx="76">
                        <c:v>1.5069999999999999</c:v>
                      </c:pt>
                      <c:pt idx="77">
                        <c:v>1.7829999999999999</c:v>
                      </c:pt>
                      <c:pt idx="78">
                        <c:v>1.9410000000000001</c:v>
                      </c:pt>
                      <c:pt idx="79">
                        <c:v>1.9570000000000001</c:v>
                      </c:pt>
                      <c:pt idx="80">
                        <c:v>1.7649999999999999</c:v>
                      </c:pt>
                      <c:pt idx="81">
                        <c:v>1.4970000000000001</c:v>
                      </c:pt>
                      <c:pt idx="82">
                        <c:v>1.1459999999999999</c:v>
                      </c:pt>
                      <c:pt idx="83">
                        <c:v>0.81130000000000002</c:v>
                      </c:pt>
                      <c:pt idx="84">
                        <c:v>0.54900000000000004</c:v>
                      </c:pt>
                      <c:pt idx="85">
                        <c:v>0.32250000000000001</c:v>
                      </c:pt>
                      <c:pt idx="86">
                        <c:v>0.18179999999999999</c:v>
                      </c:pt>
                      <c:pt idx="87">
                        <c:v>9.2649999999999996E-2</c:v>
                      </c:pt>
                      <c:pt idx="88">
                        <c:v>4.41E-2</c:v>
                      </c:pt>
                      <c:pt idx="89">
                        <c:v>2.18E-2</c:v>
                      </c:pt>
                      <c:pt idx="90">
                        <c:v>7.0530000000000002E-3</c:v>
                      </c:pt>
                      <c:pt idx="91">
                        <c:v>3.578E-3</c:v>
                      </c:pt>
                      <c:pt idx="92">
                        <c:v>1.227E-3</c:v>
                      </c:pt>
                      <c:pt idx="93">
                        <c:v>5.9179999999999996E-4</c:v>
                      </c:pt>
                      <c:pt idx="94">
                        <c:v>8.9530000000000002E-4</c:v>
                      </c:pt>
                      <c:pt idx="95">
                        <c:v>5.3779999999999995E-4</c:v>
                      </c:pt>
                      <c:pt idx="96">
                        <c:v>1.6720000000000001E-3</c:v>
                      </c:pt>
                      <c:pt idx="97">
                        <c:v>4.4660000000000001E-4</c:v>
                      </c:pt>
                      <c:pt idx="98">
                        <c:v>3.8440000000000002E-4</c:v>
                      </c:pt>
                      <c:pt idx="99">
                        <c:v>5.3180000000000002E-4</c:v>
                      </c:pt>
                      <c:pt idx="100">
                        <c:v>3.2200000000000002E-4</c:v>
                      </c:pt>
                      <c:pt idx="101">
                        <c:v>2.8709999999999999E-4</c:v>
                      </c:pt>
                      <c:pt idx="102">
                        <c:v>6.122E-5</c:v>
                      </c:pt>
                      <c:pt idx="103">
                        <c:v>2.564E-4</c:v>
                      </c:pt>
                      <c:pt idx="104">
                        <c:v>1.4650000000000001E-4</c:v>
                      </c:pt>
                      <c:pt idx="105">
                        <c:v>2.8469999999999998E-4</c:v>
                      </c:pt>
                      <c:pt idx="106">
                        <c:v>2.4919999999999999E-4</c:v>
                      </c:pt>
                      <c:pt idx="107">
                        <c:v>1.3799999999999999E-4</c:v>
                      </c:pt>
                      <c:pt idx="108">
                        <c:v>2.2550000000000001E-4</c:v>
                      </c:pt>
                      <c:pt idx="109">
                        <c:v>3.1480000000000001E-4</c:v>
                      </c:pt>
                      <c:pt idx="110">
                        <c:v>7.8659999999999996E-5</c:v>
                      </c:pt>
                      <c:pt idx="111">
                        <c:v>6.5170000000000001E-5</c:v>
                      </c:pt>
                      <c:pt idx="112">
                        <c:v>2.454E-4</c:v>
                      </c:pt>
                      <c:pt idx="113">
                        <c:v>4.0279999999999998E-4</c:v>
                      </c:pt>
                      <c:pt idx="114">
                        <c:v>2.9760000000000002E-4</c:v>
                      </c:pt>
                      <c:pt idx="115">
                        <c:v>1.08E-5</c:v>
                      </c:pt>
                      <c:pt idx="116">
                        <c:v>5.1360000000000002E-4</c:v>
                      </c:pt>
                      <c:pt idx="117">
                        <c:v>1.256E-3</c:v>
                      </c:pt>
                      <c:pt idx="118">
                        <c:v>6.8809999999999997E-4</c:v>
                      </c:pt>
                      <c:pt idx="119">
                        <c:v>5.4239999999999996E-4</c:v>
                      </c:pt>
                      <c:pt idx="120">
                        <c:v>1.0189999999999999E-3</c:v>
                      </c:pt>
                      <c:pt idx="121">
                        <c:v>1.238E-3</c:v>
                      </c:pt>
                      <c:pt idx="122">
                        <c:v>1.516E-3</c:v>
                      </c:pt>
                      <c:pt idx="123">
                        <c:v>9.5850000000000004E-4</c:v>
                      </c:pt>
                      <c:pt idx="124">
                        <c:v>1.1770000000000001E-3</c:v>
                      </c:pt>
                      <c:pt idx="125">
                        <c:v>1.1919999999999999E-3</c:v>
                      </c:pt>
                      <c:pt idx="126">
                        <c:v>8.1050000000000002E-4</c:v>
                      </c:pt>
                      <c:pt idx="127">
                        <c:v>4.5560000000000002E-4</c:v>
                      </c:pt>
                      <c:pt idx="128">
                        <c:v>5.4020000000000001E-4</c:v>
                      </c:pt>
                      <c:pt idx="129">
                        <c:v>6.0119999999999998E-4</c:v>
                      </c:pt>
                      <c:pt idx="130">
                        <c:v>7.3930000000000003E-4</c:v>
                      </c:pt>
                      <c:pt idx="131">
                        <c:v>8.7730000000000002E-4</c:v>
                      </c:pt>
                      <c:pt idx="132">
                        <c:v>8.7500000000000002E-4</c:v>
                      </c:pt>
                      <c:pt idx="133">
                        <c:v>6.3279999999999999E-4</c:v>
                      </c:pt>
                      <c:pt idx="134">
                        <c:v>9.4530000000000005E-4</c:v>
                      </c:pt>
                      <c:pt idx="135">
                        <c:v>1.1150000000000001E-3</c:v>
                      </c:pt>
                      <c:pt idx="136">
                        <c:v>8.1680000000000001E-4</c:v>
                      </c:pt>
                      <c:pt idx="137">
                        <c:v>1.454E-3</c:v>
                      </c:pt>
                      <c:pt idx="138">
                        <c:v>1.5839999999999999E-3</c:v>
                      </c:pt>
                      <c:pt idx="139">
                        <c:v>5.6689999999999996E-4</c:v>
                      </c:pt>
                      <c:pt idx="140">
                        <c:v>9.5350000000000003E-4</c:v>
                      </c:pt>
                      <c:pt idx="141">
                        <c:v>1.485E-3</c:v>
                      </c:pt>
                      <c:pt idx="142">
                        <c:v>5.3839999999999997E-4</c:v>
                      </c:pt>
                      <c:pt idx="143">
                        <c:v>1.449E-3</c:v>
                      </c:pt>
                      <c:pt idx="144">
                        <c:v>1.1150000000000001E-3</c:v>
                      </c:pt>
                      <c:pt idx="145">
                        <c:v>9.4629999999999996E-4</c:v>
                      </c:pt>
                      <c:pt idx="146">
                        <c:v>1.3699999999999999E-3</c:v>
                      </c:pt>
                      <c:pt idx="147">
                        <c:v>1.0009999999999999E-3</c:v>
                      </c:pt>
                      <c:pt idx="148">
                        <c:v>3.8000000000000002E-4</c:v>
                      </c:pt>
                      <c:pt idx="149">
                        <c:v>1.158E-3</c:v>
                      </c:pt>
                      <c:pt idx="150">
                        <c:v>4.7610000000000003E-4</c:v>
                      </c:pt>
                      <c:pt idx="151">
                        <c:v>3.4170000000000001E-4</c:v>
                      </c:pt>
                      <c:pt idx="152">
                        <c:v>1.7569999999999999E-4</c:v>
                      </c:pt>
                      <c:pt idx="153">
                        <c:v>1.024E-3</c:v>
                      </c:pt>
                      <c:pt idx="154">
                        <c:v>8.2240000000000004E-4</c:v>
                      </c:pt>
                      <c:pt idx="155">
                        <c:v>8.8710000000000004E-4</c:v>
                      </c:pt>
                      <c:pt idx="156">
                        <c:v>9.1609999999999999E-4</c:v>
                      </c:pt>
                      <c:pt idx="157">
                        <c:v>8.499E-4</c:v>
                      </c:pt>
                      <c:pt idx="158">
                        <c:v>7.8790000000000002E-4</c:v>
                      </c:pt>
                      <c:pt idx="159">
                        <c:v>8.7810000000000004E-4</c:v>
                      </c:pt>
                      <c:pt idx="160">
                        <c:v>9.8210000000000007E-4</c:v>
                      </c:pt>
                      <c:pt idx="161">
                        <c:v>1.263E-3</c:v>
                      </c:pt>
                      <c:pt idx="162">
                        <c:v>5.5750000000000005E-4</c:v>
                      </c:pt>
                      <c:pt idx="163">
                        <c:v>1.8060000000000001E-3</c:v>
                      </c:pt>
                      <c:pt idx="164">
                        <c:v>1.32E-3</c:v>
                      </c:pt>
                      <c:pt idx="165">
                        <c:v>1.8569999999999999E-3</c:v>
                      </c:pt>
                      <c:pt idx="166">
                        <c:v>1.456E-3</c:v>
                      </c:pt>
                      <c:pt idx="167">
                        <c:v>1.755E-3</c:v>
                      </c:pt>
                      <c:pt idx="168">
                        <c:v>1.8580000000000001E-3</c:v>
                      </c:pt>
                      <c:pt idx="169">
                        <c:v>1.4840000000000001E-3</c:v>
                      </c:pt>
                      <c:pt idx="170">
                        <c:v>1.774E-3</c:v>
                      </c:pt>
                      <c:pt idx="171">
                        <c:v>1.109E-3</c:v>
                      </c:pt>
                      <c:pt idx="172">
                        <c:v>2.0950000000000001E-3</c:v>
                      </c:pt>
                      <c:pt idx="173">
                        <c:v>1.6850000000000001E-3</c:v>
                      </c:pt>
                      <c:pt idx="174">
                        <c:v>1.7819999999999999E-3</c:v>
                      </c:pt>
                      <c:pt idx="175">
                        <c:v>8.6430000000000003E-4</c:v>
                      </c:pt>
                      <c:pt idx="176">
                        <c:v>1.7520000000000001E-3</c:v>
                      </c:pt>
                      <c:pt idx="177">
                        <c:v>7.9980000000000003E-4</c:v>
                      </c:pt>
                      <c:pt idx="178">
                        <c:v>1.245E-3</c:v>
                      </c:pt>
                      <c:pt idx="179">
                        <c:v>9.2310000000000005E-4</c:v>
                      </c:pt>
                      <c:pt idx="180">
                        <c:v>6.0709999999999996E-4</c:v>
                      </c:pt>
                      <c:pt idx="181">
                        <c:v>4.8529999999999998E-4</c:v>
                      </c:pt>
                      <c:pt idx="182">
                        <c:v>9.0169999999999996E-4</c:v>
                      </c:pt>
                      <c:pt idx="183">
                        <c:v>5.017E-4</c:v>
                      </c:pt>
                      <c:pt idx="184">
                        <c:v>5.5659999999999998E-4</c:v>
                      </c:pt>
                      <c:pt idx="185">
                        <c:v>4.0529999999999999E-4</c:v>
                      </c:pt>
                      <c:pt idx="186">
                        <c:v>1.2549999999999999E-4</c:v>
                      </c:pt>
                      <c:pt idx="187">
                        <c:v>1.189E-4</c:v>
                      </c:pt>
                      <c:pt idx="188">
                        <c:v>2.5159999999999999E-4</c:v>
                      </c:pt>
                      <c:pt idx="189">
                        <c:v>1.861E-4</c:v>
                      </c:pt>
                      <c:pt idx="190">
                        <c:v>4.4910000000000002E-4</c:v>
                      </c:pt>
                      <c:pt idx="191">
                        <c:v>8.2830000000000005E-5</c:v>
                      </c:pt>
                      <c:pt idx="192">
                        <c:v>1.705E-4</c:v>
                      </c:pt>
                      <c:pt idx="193">
                        <c:v>1.6019999999999999E-5</c:v>
                      </c:pt>
                      <c:pt idx="194">
                        <c:v>1.3640000000000001E-4</c:v>
                      </c:pt>
                      <c:pt idx="195">
                        <c:v>8.6429999999999997E-5</c:v>
                      </c:pt>
                      <c:pt idx="196">
                        <c:v>5.3759999999999995E-4</c:v>
                      </c:pt>
                      <c:pt idx="197">
                        <c:v>0</c:v>
                      </c:pt>
                      <c:pt idx="198">
                        <c:v>5.8270000000000003E-5</c:v>
                      </c:pt>
                      <c:pt idx="199">
                        <c:v>4.5820000000000002E-4</c:v>
                      </c:pt>
                      <c:pt idx="200">
                        <c:v>1.4750000000000001E-4</c:v>
                      </c:pt>
                      <c:pt idx="201">
                        <c:v>4.1800000000000002E-4</c:v>
                      </c:pt>
                      <c:pt idx="202">
                        <c:v>1.505E-4</c:v>
                      </c:pt>
                      <c:pt idx="203">
                        <c:v>2.767E-4</c:v>
                      </c:pt>
                      <c:pt idx="204">
                        <c:v>7.2460000000000005E-4</c:v>
                      </c:pt>
                      <c:pt idx="205">
                        <c:v>2.8269999999999999E-4</c:v>
                      </c:pt>
                      <c:pt idx="206">
                        <c:v>3.3700000000000001E-4</c:v>
                      </c:pt>
                      <c:pt idx="207">
                        <c:v>1.8440000000000001E-4</c:v>
                      </c:pt>
                      <c:pt idx="208">
                        <c:v>1.4239999999999999E-4</c:v>
                      </c:pt>
                      <c:pt idx="209">
                        <c:v>8.5559999999999998E-4</c:v>
                      </c:pt>
                      <c:pt idx="210">
                        <c:v>1.0579999999999999E-3</c:v>
                      </c:pt>
                      <c:pt idx="211">
                        <c:v>9.5399999999999999E-4</c:v>
                      </c:pt>
                      <c:pt idx="212">
                        <c:v>1.258E-3</c:v>
                      </c:pt>
                      <c:pt idx="213">
                        <c:v>4.2200000000000001E-4</c:v>
                      </c:pt>
                      <c:pt idx="214">
                        <c:v>1.513E-3</c:v>
                      </c:pt>
                      <c:pt idx="215">
                        <c:v>1.9880000000000002E-3</c:v>
                      </c:pt>
                      <c:pt idx="216">
                        <c:v>9.9780000000000008E-4</c:v>
                      </c:pt>
                      <c:pt idx="217">
                        <c:v>9.8130000000000005E-4</c:v>
                      </c:pt>
                      <c:pt idx="218">
                        <c:v>2.0939999999999999E-3</c:v>
                      </c:pt>
                      <c:pt idx="219">
                        <c:v>2.2369999999999998E-3</c:v>
                      </c:pt>
                      <c:pt idx="220">
                        <c:v>1.2600000000000001E-3</c:v>
                      </c:pt>
                      <c:pt idx="221">
                        <c:v>1.41E-3</c:v>
                      </c:pt>
                      <c:pt idx="222">
                        <c:v>1.487E-3</c:v>
                      </c:pt>
                      <c:pt idx="223">
                        <c:v>2.14E-3</c:v>
                      </c:pt>
                      <c:pt idx="224">
                        <c:v>1.0939999999999999E-3</c:v>
                      </c:pt>
                      <c:pt idx="225">
                        <c:v>1.704E-3</c:v>
                      </c:pt>
                      <c:pt idx="226">
                        <c:v>1.513E-3</c:v>
                      </c:pt>
                      <c:pt idx="227">
                        <c:v>4.3600000000000003E-4</c:v>
                      </c:pt>
                      <c:pt idx="228">
                        <c:v>1.1050000000000001E-3</c:v>
                      </c:pt>
                      <c:pt idx="229">
                        <c:v>5.5780000000000001E-4</c:v>
                      </c:pt>
                      <c:pt idx="230">
                        <c:v>6.466E-4</c:v>
                      </c:pt>
                      <c:pt idx="231">
                        <c:v>9.4539999999999999E-4</c:v>
                      </c:pt>
                      <c:pt idx="232">
                        <c:v>5.7879999999999997E-4</c:v>
                      </c:pt>
                      <c:pt idx="233">
                        <c:v>3.9320000000000002E-4</c:v>
                      </c:pt>
                      <c:pt idx="234">
                        <c:v>5.8489999999999996E-4</c:v>
                      </c:pt>
                      <c:pt idx="235">
                        <c:v>8.8509999999999999E-4</c:v>
                      </c:pt>
                      <c:pt idx="236">
                        <c:v>7.1699999999999997E-4</c:v>
                      </c:pt>
                      <c:pt idx="237">
                        <c:v>2.1770000000000001E-4</c:v>
                      </c:pt>
                      <c:pt idx="238">
                        <c:v>1.136E-4</c:v>
                      </c:pt>
                      <c:pt idx="239">
                        <c:v>2.5230000000000001E-4</c:v>
                      </c:pt>
                      <c:pt idx="240">
                        <c:v>6.3000000000000003E-4</c:v>
                      </c:pt>
                      <c:pt idx="241">
                        <c:v>7.4209999999999999E-4</c:v>
                      </c:pt>
                      <c:pt idx="242">
                        <c:v>1.3090000000000001E-3</c:v>
                      </c:pt>
                      <c:pt idx="243">
                        <c:v>7.5330000000000004E-4</c:v>
                      </c:pt>
                      <c:pt idx="244">
                        <c:v>5.8839999999999999E-4</c:v>
                      </c:pt>
                      <c:pt idx="245">
                        <c:v>9.2860000000000002E-4</c:v>
                      </c:pt>
                      <c:pt idx="246">
                        <c:v>1.6459999999999999E-3</c:v>
                      </c:pt>
                      <c:pt idx="247">
                        <c:v>1.1919999999999999E-3</c:v>
                      </c:pt>
                      <c:pt idx="248">
                        <c:v>8.5439999999999995E-4</c:v>
                      </c:pt>
                      <c:pt idx="249">
                        <c:v>1.944E-3</c:v>
                      </c:pt>
                      <c:pt idx="250">
                        <c:v>1.846E-3</c:v>
                      </c:pt>
                      <c:pt idx="251">
                        <c:v>2.0579999999999999E-3</c:v>
                      </c:pt>
                      <c:pt idx="252">
                        <c:v>3.2420000000000001E-3</c:v>
                      </c:pt>
                      <c:pt idx="253">
                        <c:v>2.905E-3</c:v>
                      </c:pt>
                      <c:pt idx="254">
                        <c:v>2.568E-3</c:v>
                      </c:pt>
                      <c:pt idx="255">
                        <c:v>3.6129999999999999E-3</c:v>
                      </c:pt>
                      <c:pt idx="256">
                        <c:v>2.7729999999999999E-3</c:v>
                      </c:pt>
                      <c:pt idx="257">
                        <c:v>4.0509999999999999E-3</c:v>
                      </c:pt>
                      <c:pt idx="258">
                        <c:v>3.0769999999999999E-3</c:v>
                      </c:pt>
                      <c:pt idx="259">
                        <c:v>4.0720000000000001E-3</c:v>
                      </c:pt>
                      <c:pt idx="260">
                        <c:v>3.349E-3</c:v>
                      </c:pt>
                      <c:pt idx="261">
                        <c:v>5.0530000000000002E-3</c:v>
                      </c:pt>
                      <c:pt idx="262">
                        <c:v>3.3370000000000001E-3</c:v>
                      </c:pt>
                      <c:pt idx="263">
                        <c:v>3.888E-3</c:v>
                      </c:pt>
                      <c:pt idx="264">
                        <c:v>4.2849999999999997E-3</c:v>
                      </c:pt>
                      <c:pt idx="265">
                        <c:v>3.1189999999999998E-3</c:v>
                      </c:pt>
                      <c:pt idx="266">
                        <c:v>4.5019999999999999E-3</c:v>
                      </c:pt>
                      <c:pt idx="267">
                        <c:v>3.7230000000000002E-3</c:v>
                      </c:pt>
                      <c:pt idx="268">
                        <c:v>3.392E-3</c:v>
                      </c:pt>
                      <c:pt idx="269">
                        <c:v>2.8939999999999999E-3</c:v>
                      </c:pt>
                      <c:pt idx="270">
                        <c:v>3.2929999999999999E-3</c:v>
                      </c:pt>
                      <c:pt idx="271">
                        <c:v>4.7829999999999999E-3</c:v>
                      </c:pt>
                      <c:pt idx="272">
                        <c:v>2.9489999999999998E-3</c:v>
                      </c:pt>
                      <c:pt idx="273">
                        <c:v>2.5070000000000001E-3</c:v>
                      </c:pt>
                      <c:pt idx="274">
                        <c:v>1.9239999999999999E-3</c:v>
                      </c:pt>
                      <c:pt idx="275">
                        <c:v>2.0070000000000001E-3</c:v>
                      </c:pt>
                      <c:pt idx="276">
                        <c:v>2.0760000000000002E-3</c:v>
                      </c:pt>
                      <c:pt idx="277">
                        <c:v>2.186E-3</c:v>
                      </c:pt>
                      <c:pt idx="278">
                        <c:v>4.6450000000000001E-4</c:v>
                      </c:pt>
                      <c:pt idx="279">
                        <c:v>9.4539999999999999E-4</c:v>
                      </c:pt>
                      <c:pt idx="280">
                        <c:v>1.7030000000000001E-3</c:v>
                      </c:pt>
                      <c:pt idx="281">
                        <c:v>6.1339999999999995E-4</c:v>
                      </c:pt>
                      <c:pt idx="282">
                        <c:v>5.976E-4</c:v>
                      </c:pt>
                      <c:pt idx="283">
                        <c:v>9.1430000000000005E-4</c:v>
                      </c:pt>
                      <c:pt idx="284">
                        <c:v>3.5720000000000001E-4</c:v>
                      </c:pt>
                      <c:pt idx="285">
                        <c:v>6.7529999999999999E-4</c:v>
                      </c:pt>
                      <c:pt idx="286">
                        <c:v>3.4150000000000001E-4</c:v>
                      </c:pt>
                      <c:pt idx="287">
                        <c:v>3.457E-4</c:v>
                      </c:pt>
                      <c:pt idx="288">
                        <c:v>1.7550000000000001E-4</c:v>
                      </c:pt>
                      <c:pt idx="289">
                        <c:v>1.075E-4</c:v>
                      </c:pt>
                      <c:pt idx="290">
                        <c:v>4.3130000000000002E-4</c:v>
                      </c:pt>
                      <c:pt idx="291">
                        <c:v>4.1450000000000001E-6</c:v>
                      </c:pt>
                      <c:pt idx="292">
                        <c:v>5.6039999999999999E-5</c:v>
                      </c:pt>
                      <c:pt idx="293">
                        <c:v>1.7149999999999999E-4</c:v>
                      </c:pt>
                      <c:pt idx="294">
                        <c:v>1.6880000000000001E-4</c:v>
                      </c:pt>
                      <c:pt idx="295">
                        <c:v>1.3080000000000001E-4</c:v>
                      </c:pt>
                      <c:pt idx="296">
                        <c:v>0</c:v>
                      </c:pt>
                      <c:pt idx="297">
                        <c:v>4.4000000000000002E-4</c:v>
                      </c:pt>
                      <c:pt idx="298">
                        <c:v>0</c:v>
                      </c:pt>
                      <c:pt idx="299">
                        <c:v>1.3239999999999999E-4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EC-4154-B499-B4D478E6D5FB}"/>
                  </c:ext>
                </c:extLst>
              </c15:ser>
            </c15:filteredScatterSeries>
          </c:ext>
        </c:extLst>
      </c:scatterChart>
      <c:valAx>
        <c:axId val="1345297807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Energy(keV)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83407"/>
        <c:crosses val="autoZero"/>
        <c:crossBetween val="midCat"/>
      </c:valAx>
      <c:valAx>
        <c:axId val="1345283407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abundance(%)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9780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20%±3%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D79-4455-B52E-632ACC1D33CD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D79-4455-B52E-632ACC1D33CD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D79-4455-B52E-632ACC1D33CD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9D79-4455-B52E-632ACC1D3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D79-4455-B52E-632ACC1D33CD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D79-4455-B52E-632ACC1D33C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D79-4455-B52E-632ACC1D33CD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D79-4455-B52E-632ACC1D33CD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円柱ファントム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D4-4E0F-83C7-3B71FC85B9DB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D4-4E0F-83C7-3B71FC85B9DB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0D4-4E0F-83C7-3B71FC85B9DB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0D4-4E0F-83C7-3B71FC85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D0D4-4E0F-83C7-3B71FC85B9DB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0D4-4E0F-83C7-3B71FC85B9D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0D4-4E0F-83C7-3B71FC85B9D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0D4-4E0F-83C7-3B71FC85B9DB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3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65777405949256329"/>
          <c:y val="0.20428186060075823"/>
          <c:w val="0.2511183289588802"/>
          <c:h val="0.434607028288130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15%±15%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6E-4271-87A4-E7C616B3D563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6E-4271-87A4-E7C616B3D563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2E6E-4271-87A4-E7C616B3D563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E6E-4271-87A4-E7C616B3D563}"/>
            </c:ext>
          </c:extLst>
        </c:ser>
        <c:ser>
          <c:idx val="3"/>
          <c:order val="3"/>
          <c:tx>
            <c:strRef>
              <c:f>'phant_(2)'!$K$4</c:f>
              <c:strCache>
                <c:ptCount val="1"/>
                <c:pt idx="0">
                  <c:v>15%_15%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'phant_(2)'!$K$5:$K$516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0.51962241303390599</c:v>
                </c:pt>
                <c:pt idx="147">
                  <c:v>0.52006857294877495</c:v>
                </c:pt>
                <c:pt idx="148">
                  <c:v>0.52051473286364303</c:v>
                </c:pt>
                <c:pt idx="149">
                  <c:v>0.52096089277851199</c:v>
                </c:pt>
                <c:pt idx="150">
                  <c:v>0.52140705269338095</c:v>
                </c:pt>
                <c:pt idx="151">
                  <c:v>0.52185321260824902</c:v>
                </c:pt>
                <c:pt idx="152">
                  <c:v>0.52229937252311798</c:v>
                </c:pt>
                <c:pt idx="153">
                  <c:v>0.52274553243798605</c:v>
                </c:pt>
                <c:pt idx="154">
                  <c:v>0.52319169235285501</c:v>
                </c:pt>
                <c:pt idx="155">
                  <c:v>0.52363785226772397</c:v>
                </c:pt>
                <c:pt idx="156">
                  <c:v>0.52408401218259204</c:v>
                </c:pt>
                <c:pt idx="157">
                  <c:v>0.524530172097461</c:v>
                </c:pt>
                <c:pt idx="158">
                  <c:v>0.52497633201232996</c:v>
                </c:pt>
                <c:pt idx="159">
                  <c:v>0.52542249192719803</c:v>
                </c:pt>
                <c:pt idx="160">
                  <c:v>0.52586865184206699</c:v>
                </c:pt>
                <c:pt idx="161">
                  <c:v>0.52631481175693495</c:v>
                </c:pt>
                <c:pt idx="162">
                  <c:v>0.52676097167180402</c:v>
                </c:pt>
                <c:pt idx="163">
                  <c:v>0.52720713158667298</c:v>
                </c:pt>
                <c:pt idx="164">
                  <c:v>0.52765329150154106</c:v>
                </c:pt>
                <c:pt idx="165">
                  <c:v>0.52809945141641002</c:v>
                </c:pt>
                <c:pt idx="166">
                  <c:v>0.52854561133127897</c:v>
                </c:pt>
                <c:pt idx="167">
                  <c:v>0.52899177124614705</c:v>
                </c:pt>
                <c:pt idx="168">
                  <c:v>0.52943793116101601</c:v>
                </c:pt>
                <c:pt idx="169">
                  <c:v>0.52988409107588397</c:v>
                </c:pt>
                <c:pt idx="170">
                  <c:v>0.53033025099075304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2E6E-4271-87A4-E7C616B3D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2E6E-4271-87A4-E7C616B3D563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6E-4271-87A4-E7C616B3D563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6E-4271-87A4-E7C616B3D563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15%±5%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31-4264-953E-32EFD866C219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231-4264-953E-32EFD866C219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231-4264-953E-32EFD866C219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231-4264-953E-32EFD866C219}"/>
            </c:ext>
          </c:extLst>
        </c:ser>
        <c:ser>
          <c:idx val="4"/>
          <c:order val="4"/>
          <c:tx>
            <c:strRef>
              <c:f>'phant_(2)'!$O$4</c:f>
              <c:strCache>
                <c:ptCount val="1"/>
                <c:pt idx="0">
                  <c:v>15%_5%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'phant_(2)'!$O$5:$O$516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0.55639344262295098</c:v>
                </c:pt>
                <c:pt idx="147">
                  <c:v>0.55701502732240504</c:v>
                </c:pt>
                <c:pt idx="148">
                  <c:v>0.55763661202185799</c:v>
                </c:pt>
                <c:pt idx="149">
                  <c:v>0.55825819672131205</c:v>
                </c:pt>
                <c:pt idx="150">
                  <c:v>0.558879781420765</c:v>
                </c:pt>
                <c:pt idx="151">
                  <c:v>0.55950136612021895</c:v>
                </c:pt>
                <c:pt idx="152">
                  <c:v>0.56012295081967201</c:v>
                </c:pt>
                <c:pt idx="153">
                  <c:v>0.56074453551912595</c:v>
                </c:pt>
                <c:pt idx="154">
                  <c:v>0.56136612021857901</c:v>
                </c:pt>
                <c:pt idx="155">
                  <c:v>0.56198770491803296</c:v>
                </c:pt>
                <c:pt idx="156">
                  <c:v>0.56260928961748602</c:v>
                </c:pt>
                <c:pt idx="157">
                  <c:v>0.56323087431693997</c:v>
                </c:pt>
                <c:pt idx="158">
                  <c:v>0.56385245901639403</c:v>
                </c:pt>
                <c:pt idx="159">
                  <c:v>0.56447404371584697</c:v>
                </c:pt>
                <c:pt idx="160">
                  <c:v>0.56509562841530103</c:v>
                </c:pt>
                <c:pt idx="161">
                  <c:v>0.56571721311475398</c:v>
                </c:pt>
                <c:pt idx="162">
                  <c:v>0.56633879781420804</c:v>
                </c:pt>
                <c:pt idx="163">
                  <c:v>0.56696038251366099</c:v>
                </c:pt>
                <c:pt idx="164">
                  <c:v>0.56758196721311505</c:v>
                </c:pt>
                <c:pt idx="165">
                  <c:v>0.56820355191256799</c:v>
                </c:pt>
                <c:pt idx="166">
                  <c:v>0.56882513661202205</c:v>
                </c:pt>
                <c:pt idx="167">
                  <c:v>0.569446721311475</c:v>
                </c:pt>
                <c:pt idx="168">
                  <c:v>0.57006830601092895</c:v>
                </c:pt>
                <c:pt idx="169">
                  <c:v>0.57068989071038301</c:v>
                </c:pt>
                <c:pt idx="170">
                  <c:v>0.57131147540983596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9231-4264-953E-32EFD866C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9231-4264-953E-32EFD866C219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231-4264-953E-32EFD866C21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9231-4264-953E-32EFD866C219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20%±10%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49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A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8E9-49AD-A612-D1D2F5760C22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8E9-49AD-A612-D1D2F5760C22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D8E9-49AD-A612-D1D2F5760C22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8E9-49AD-A612-D1D2F5760C22}"/>
            </c:ext>
          </c:extLst>
        </c:ser>
        <c:ser>
          <c:idx val="5"/>
          <c:order val="5"/>
          <c:tx>
            <c:strRef>
              <c:f>'phant_(2)'!$S$4</c:f>
              <c:strCache>
                <c:ptCount val="1"/>
                <c:pt idx="0">
                  <c:v>20%_10%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'phant_(2)'!$S$5:$S$516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0.50884356533158204</c:v>
                </c:pt>
                <c:pt idx="143">
                  <c:v>0.50947138633200795</c:v>
                </c:pt>
                <c:pt idx="144">
                  <c:v>0.51009920733243297</c:v>
                </c:pt>
                <c:pt idx="145">
                  <c:v>0.51072702833285799</c:v>
                </c:pt>
                <c:pt idx="146">
                  <c:v>0.51135484933328401</c:v>
                </c:pt>
                <c:pt idx="147">
                  <c:v>0.51198267033370903</c:v>
                </c:pt>
                <c:pt idx="148">
                  <c:v>0.51261049133413505</c:v>
                </c:pt>
                <c:pt idx="149">
                  <c:v>0.51323831233455997</c:v>
                </c:pt>
                <c:pt idx="150">
                  <c:v>0.51386613333498499</c:v>
                </c:pt>
                <c:pt idx="151">
                  <c:v>0.51449395433541101</c:v>
                </c:pt>
                <c:pt idx="152">
                  <c:v>0.51512177533583603</c:v>
                </c:pt>
                <c:pt idx="153">
                  <c:v>0.51574959633626105</c:v>
                </c:pt>
                <c:pt idx="154">
                  <c:v>0.51637741733668696</c:v>
                </c:pt>
                <c:pt idx="155">
                  <c:v>0.51700523833711198</c:v>
                </c:pt>
                <c:pt idx="156">
                  <c:v>0.517633059337537</c:v>
                </c:pt>
                <c:pt idx="157">
                  <c:v>0.51826088033796303</c:v>
                </c:pt>
                <c:pt idx="158">
                  <c:v>0.51888870133838805</c:v>
                </c:pt>
                <c:pt idx="159">
                  <c:v>0.51951652233881296</c:v>
                </c:pt>
                <c:pt idx="160">
                  <c:v>0.52014434333923898</c:v>
                </c:pt>
                <c:pt idx="161">
                  <c:v>0.520772164339664</c:v>
                </c:pt>
                <c:pt idx="162">
                  <c:v>0.52139998534008902</c:v>
                </c:pt>
                <c:pt idx="163">
                  <c:v>0.52202780634051504</c:v>
                </c:pt>
                <c:pt idx="164">
                  <c:v>0.52265562734093995</c:v>
                </c:pt>
                <c:pt idx="165">
                  <c:v>0.52328344834136498</c:v>
                </c:pt>
                <c:pt idx="166">
                  <c:v>0.523911269341791</c:v>
                </c:pt>
                <c:pt idx="167">
                  <c:v>0.52453909034221602</c:v>
                </c:pt>
                <c:pt idx="168">
                  <c:v>0.52516691134264104</c:v>
                </c:pt>
                <c:pt idx="169">
                  <c:v>0.52579473234306695</c:v>
                </c:pt>
                <c:pt idx="170">
                  <c:v>0.52642255334349197</c:v>
                </c:pt>
                <c:pt idx="171">
                  <c:v>0.52705037434391699</c:v>
                </c:pt>
                <c:pt idx="172">
                  <c:v>0.52767819534434302</c:v>
                </c:pt>
                <c:pt idx="173">
                  <c:v>0.52830601634476804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4-D8E9-49AD-A612-D1D2F5760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D8E9-49AD-A612-D1D2F5760C22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8E9-49AD-A612-D1D2F5760C22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8E9-49AD-A612-D1D2F5760C22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0" dirty="0">
                <a:solidFill>
                  <a:schemeClr val="tx1"/>
                </a:solidFill>
              </a:rPr>
              <a:t>LEHR</a:t>
            </a:r>
            <a:r>
              <a:rPr lang="ja-JP" altLang="en-US" baseline="0" dirty="0">
                <a:solidFill>
                  <a:schemeClr val="tx1"/>
                </a:solidFill>
              </a:rPr>
              <a:t>コリメータにおける</a:t>
            </a:r>
            <a:r>
              <a:rPr lang="en-US" altLang="ja-JP" baseline="30000" dirty="0">
                <a:solidFill>
                  <a:schemeClr val="tx1"/>
                </a:solidFill>
              </a:rPr>
              <a:t>123</a:t>
            </a:r>
            <a:r>
              <a:rPr lang="en-US" altLang="ja-JP" dirty="0">
                <a:solidFill>
                  <a:schemeClr val="tx1"/>
                </a:solidFill>
              </a:rPr>
              <a:t>I</a:t>
            </a:r>
            <a:r>
              <a:rPr lang="ja-JP" altLang="en-US" dirty="0">
                <a:solidFill>
                  <a:schemeClr val="tx1"/>
                </a:solidFill>
              </a:rPr>
              <a:t>スペクトル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895756080680642"/>
          <c:y val="0.19532013023207059"/>
          <c:w val="0.81609141041641109"/>
          <c:h val="0.584991865807424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bg_pp!$D$1</c:f>
              <c:strCache>
                <c:ptCount val="1"/>
                <c:pt idx="0">
                  <c:v>all interaction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bg_pp!$C$2:$C$301</c:f>
              <c:numCache>
                <c:formatCode>0_);[Red]\(0\)</c:formatCode>
                <c:ptCount val="30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202</c:v>
                </c:pt>
                <c:pt idx="101">
                  <c:v>204</c:v>
                </c:pt>
                <c:pt idx="102">
                  <c:v>206</c:v>
                </c:pt>
                <c:pt idx="103">
                  <c:v>208</c:v>
                </c:pt>
                <c:pt idx="104">
                  <c:v>210</c:v>
                </c:pt>
                <c:pt idx="105">
                  <c:v>212</c:v>
                </c:pt>
                <c:pt idx="106">
                  <c:v>214</c:v>
                </c:pt>
                <c:pt idx="107">
                  <c:v>216</c:v>
                </c:pt>
                <c:pt idx="108">
                  <c:v>218</c:v>
                </c:pt>
                <c:pt idx="109">
                  <c:v>220</c:v>
                </c:pt>
                <c:pt idx="110">
                  <c:v>222</c:v>
                </c:pt>
                <c:pt idx="111">
                  <c:v>224</c:v>
                </c:pt>
                <c:pt idx="112">
                  <c:v>226</c:v>
                </c:pt>
                <c:pt idx="113">
                  <c:v>228</c:v>
                </c:pt>
                <c:pt idx="114">
                  <c:v>230</c:v>
                </c:pt>
                <c:pt idx="115">
                  <c:v>232</c:v>
                </c:pt>
                <c:pt idx="116">
                  <c:v>234</c:v>
                </c:pt>
                <c:pt idx="117">
                  <c:v>236</c:v>
                </c:pt>
                <c:pt idx="118">
                  <c:v>238</c:v>
                </c:pt>
                <c:pt idx="119">
                  <c:v>240</c:v>
                </c:pt>
                <c:pt idx="120">
                  <c:v>242</c:v>
                </c:pt>
                <c:pt idx="121">
                  <c:v>244</c:v>
                </c:pt>
                <c:pt idx="122">
                  <c:v>246</c:v>
                </c:pt>
                <c:pt idx="123">
                  <c:v>248</c:v>
                </c:pt>
                <c:pt idx="124">
                  <c:v>250</c:v>
                </c:pt>
                <c:pt idx="125">
                  <c:v>252</c:v>
                </c:pt>
                <c:pt idx="126">
                  <c:v>254</c:v>
                </c:pt>
                <c:pt idx="127">
                  <c:v>256</c:v>
                </c:pt>
                <c:pt idx="128">
                  <c:v>258</c:v>
                </c:pt>
                <c:pt idx="129">
                  <c:v>260</c:v>
                </c:pt>
                <c:pt idx="130">
                  <c:v>262</c:v>
                </c:pt>
                <c:pt idx="131">
                  <c:v>264</c:v>
                </c:pt>
                <c:pt idx="132">
                  <c:v>266</c:v>
                </c:pt>
                <c:pt idx="133">
                  <c:v>268</c:v>
                </c:pt>
                <c:pt idx="134">
                  <c:v>270</c:v>
                </c:pt>
                <c:pt idx="135">
                  <c:v>272</c:v>
                </c:pt>
                <c:pt idx="136">
                  <c:v>274</c:v>
                </c:pt>
                <c:pt idx="137">
                  <c:v>276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284</c:v>
                </c:pt>
                <c:pt idx="142">
                  <c:v>286</c:v>
                </c:pt>
                <c:pt idx="143">
                  <c:v>288</c:v>
                </c:pt>
                <c:pt idx="144">
                  <c:v>290</c:v>
                </c:pt>
                <c:pt idx="145">
                  <c:v>292</c:v>
                </c:pt>
                <c:pt idx="146">
                  <c:v>294</c:v>
                </c:pt>
                <c:pt idx="147">
                  <c:v>296</c:v>
                </c:pt>
                <c:pt idx="148">
                  <c:v>298</c:v>
                </c:pt>
                <c:pt idx="149">
                  <c:v>300</c:v>
                </c:pt>
                <c:pt idx="150">
                  <c:v>302</c:v>
                </c:pt>
                <c:pt idx="151">
                  <c:v>304</c:v>
                </c:pt>
                <c:pt idx="152">
                  <c:v>306</c:v>
                </c:pt>
                <c:pt idx="153">
                  <c:v>308</c:v>
                </c:pt>
                <c:pt idx="154">
                  <c:v>310</c:v>
                </c:pt>
                <c:pt idx="155">
                  <c:v>312</c:v>
                </c:pt>
                <c:pt idx="156">
                  <c:v>314</c:v>
                </c:pt>
                <c:pt idx="157">
                  <c:v>316</c:v>
                </c:pt>
                <c:pt idx="158">
                  <c:v>318</c:v>
                </c:pt>
                <c:pt idx="159">
                  <c:v>320</c:v>
                </c:pt>
                <c:pt idx="160">
                  <c:v>322</c:v>
                </c:pt>
                <c:pt idx="161">
                  <c:v>324</c:v>
                </c:pt>
                <c:pt idx="162">
                  <c:v>326</c:v>
                </c:pt>
                <c:pt idx="163">
                  <c:v>328</c:v>
                </c:pt>
                <c:pt idx="164">
                  <c:v>330</c:v>
                </c:pt>
                <c:pt idx="165">
                  <c:v>332</c:v>
                </c:pt>
                <c:pt idx="166">
                  <c:v>334</c:v>
                </c:pt>
                <c:pt idx="167">
                  <c:v>336</c:v>
                </c:pt>
                <c:pt idx="168">
                  <c:v>338</c:v>
                </c:pt>
                <c:pt idx="169">
                  <c:v>340</c:v>
                </c:pt>
                <c:pt idx="170">
                  <c:v>342</c:v>
                </c:pt>
                <c:pt idx="171">
                  <c:v>344</c:v>
                </c:pt>
                <c:pt idx="172">
                  <c:v>346</c:v>
                </c:pt>
                <c:pt idx="173">
                  <c:v>348</c:v>
                </c:pt>
                <c:pt idx="174">
                  <c:v>350</c:v>
                </c:pt>
                <c:pt idx="175">
                  <c:v>352</c:v>
                </c:pt>
                <c:pt idx="176">
                  <c:v>354</c:v>
                </c:pt>
                <c:pt idx="177">
                  <c:v>356</c:v>
                </c:pt>
                <c:pt idx="178">
                  <c:v>358</c:v>
                </c:pt>
                <c:pt idx="179">
                  <c:v>360</c:v>
                </c:pt>
                <c:pt idx="180">
                  <c:v>362</c:v>
                </c:pt>
                <c:pt idx="181">
                  <c:v>364</c:v>
                </c:pt>
                <c:pt idx="182">
                  <c:v>366</c:v>
                </c:pt>
                <c:pt idx="183">
                  <c:v>368</c:v>
                </c:pt>
                <c:pt idx="184">
                  <c:v>370</c:v>
                </c:pt>
                <c:pt idx="185">
                  <c:v>372</c:v>
                </c:pt>
                <c:pt idx="186">
                  <c:v>374</c:v>
                </c:pt>
                <c:pt idx="187">
                  <c:v>376</c:v>
                </c:pt>
                <c:pt idx="188">
                  <c:v>378</c:v>
                </c:pt>
                <c:pt idx="189">
                  <c:v>380</c:v>
                </c:pt>
                <c:pt idx="190">
                  <c:v>382</c:v>
                </c:pt>
                <c:pt idx="191">
                  <c:v>384</c:v>
                </c:pt>
                <c:pt idx="192">
                  <c:v>386</c:v>
                </c:pt>
                <c:pt idx="193">
                  <c:v>388</c:v>
                </c:pt>
                <c:pt idx="194">
                  <c:v>390</c:v>
                </c:pt>
                <c:pt idx="195">
                  <c:v>392</c:v>
                </c:pt>
                <c:pt idx="196">
                  <c:v>394</c:v>
                </c:pt>
                <c:pt idx="197">
                  <c:v>396</c:v>
                </c:pt>
                <c:pt idx="198">
                  <c:v>398</c:v>
                </c:pt>
                <c:pt idx="199">
                  <c:v>400</c:v>
                </c:pt>
                <c:pt idx="200">
                  <c:v>402</c:v>
                </c:pt>
                <c:pt idx="201">
                  <c:v>404</c:v>
                </c:pt>
                <c:pt idx="202">
                  <c:v>406</c:v>
                </c:pt>
                <c:pt idx="203">
                  <c:v>408</c:v>
                </c:pt>
                <c:pt idx="204">
                  <c:v>410</c:v>
                </c:pt>
                <c:pt idx="205">
                  <c:v>412</c:v>
                </c:pt>
                <c:pt idx="206">
                  <c:v>414</c:v>
                </c:pt>
                <c:pt idx="207">
                  <c:v>416</c:v>
                </c:pt>
                <c:pt idx="208">
                  <c:v>418</c:v>
                </c:pt>
                <c:pt idx="209">
                  <c:v>420</c:v>
                </c:pt>
                <c:pt idx="210">
                  <c:v>422</c:v>
                </c:pt>
                <c:pt idx="211">
                  <c:v>424</c:v>
                </c:pt>
                <c:pt idx="212">
                  <c:v>426</c:v>
                </c:pt>
                <c:pt idx="213">
                  <c:v>428</c:v>
                </c:pt>
                <c:pt idx="214">
                  <c:v>430</c:v>
                </c:pt>
                <c:pt idx="215">
                  <c:v>432</c:v>
                </c:pt>
                <c:pt idx="216">
                  <c:v>434</c:v>
                </c:pt>
                <c:pt idx="217">
                  <c:v>436</c:v>
                </c:pt>
                <c:pt idx="218">
                  <c:v>438</c:v>
                </c:pt>
                <c:pt idx="219">
                  <c:v>440</c:v>
                </c:pt>
                <c:pt idx="220">
                  <c:v>442</c:v>
                </c:pt>
                <c:pt idx="221">
                  <c:v>444</c:v>
                </c:pt>
                <c:pt idx="222">
                  <c:v>446</c:v>
                </c:pt>
                <c:pt idx="223">
                  <c:v>448</c:v>
                </c:pt>
                <c:pt idx="224">
                  <c:v>450</c:v>
                </c:pt>
                <c:pt idx="225">
                  <c:v>452</c:v>
                </c:pt>
                <c:pt idx="226">
                  <c:v>454</c:v>
                </c:pt>
                <c:pt idx="227">
                  <c:v>456</c:v>
                </c:pt>
                <c:pt idx="228">
                  <c:v>458</c:v>
                </c:pt>
                <c:pt idx="229">
                  <c:v>460</c:v>
                </c:pt>
                <c:pt idx="230">
                  <c:v>462</c:v>
                </c:pt>
                <c:pt idx="231">
                  <c:v>464</c:v>
                </c:pt>
                <c:pt idx="232">
                  <c:v>466</c:v>
                </c:pt>
                <c:pt idx="233">
                  <c:v>468</c:v>
                </c:pt>
                <c:pt idx="234">
                  <c:v>470</c:v>
                </c:pt>
                <c:pt idx="235">
                  <c:v>472</c:v>
                </c:pt>
                <c:pt idx="236">
                  <c:v>474</c:v>
                </c:pt>
                <c:pt idx="237">
                  <c:v>476</c:v>
                </c:pt>
                <c:pt idx="238">
                  <c:v>478</c:v>
                </c:pt>
                <c:pt idx="239">
                  <c:v>480</c:v>
                </c:pt>
                <c:pt idx="240">
                  <c:v>482</c:v>
                </c:pt>
                <c:pt idx="241">
                  <c:v>484</c:v>
                </c:pt>
                <c:pt idx="242">
                  <c:v>486</c:v>
                </c:pt>
                <c:pt idx="243">
                  <c:v>488</c:v>
                </c:pt>
                <c:pt idx="244">
                  <c:v>490</c:v>
                </c:pt>
                <c:pt idx="245">
                  <c:v>492</c:v>
                </c:pt>
                <c:pt idx="246">
                  <c:v>494</c:v>
                </c:pt>
                <c:pt idx="247">
                  <c:v>496</c:v>
                </c:pt>
                <c:pt idx="248">
                  <c:v>498</c:v>
                </c:pt>
                <c:pt idx="249">
                  <c:v>500</c:v>
                </c:pt>
                <c:pt idx="250">
                  <c:v>502</c:v>
                </c:pt>
                <c:pt idx="251">
                  <c:v>504</c:v>
                </c:pt>
                <c:pt idx="252">
                  <c:v>506</c:v>
                </c:pt>
                <c:pt idx="253">
                  <c:v>508</c:v>
                </c:pt>
                <c:pt idx="254">
                  <c:v>510</c:v>
                </c:pt>
                <c:pt idx="255">
                  <c:v>512</c:v>
                </c:pt>
                <c:pt idx="256">
                  <c:v>514</c:v>
                </c:pt>
                <c:pt idx="257">
                  <c:v>516</c:v>
                </c:pt>
                <c:pt idx="258">
                  <c:v>518</c:v>
                </c:pt>
                <c:pt idx="259">
                  <c:v>520</c:v>
                </c:pt>
                <c:pt idx="260">
                  <c:v>522</c:v>
                </c:pt>
                <c:pt idx="261">
                  <c:v>524</c:v>
                </c:pt>
                <c:pt idx="262">
                  <c:v>526</c:v>
                </c:pt>
                <c:pt idx="263">
                  <c:v>528</c:v>
                </c:pt>
                <c:pt idx="264">
                  <c:v>530</c:v>
                </c:pt>
                <c:pt idx="265">
                  <c:v>532</c:v>
                </c:pt>
                <c:pt idx="266">
                  <c:v>534</c:v>
                </c:pt>
                <c:pt idx="267">
                  <c:v>536</c:v>
                </c:pt>
                <c:pt idx="268">
                  <c:v>538</c:v>
                </c:pt>
                <c:pt idx="269">
                  <c:v>540</c:v>
                </c:pt>
                <c:pt idx="270">
                  <c:v>542</c:v>
                </c:pt>
                <c:pt idx="271">
                  <c:v>544</c:v>
                </c:pt>
                <c:pt idx="272">
                  <c:v>546</c:v>
                </c:pt>
                <c:pt idx="273">
                  <c:v>548</c:v>
                </c:pt>
                <c:pt idx="274">
                  <c:v>550</c:v>
                </c:pt>
                <c:pt idx="275">
                  <c:v>552</c:v>
                </c:pt>
                <c:pt idx="276">
                  <c:v>554</c:v>
                </c:pt>
                <c:pt idx="277">
                  <c:v>556</c:v>
                </c:pt>
                <c:pt idx="278">
                  <c:v>558</c:v>
                </c:pt>
                <c:pt idx="279">
                  <c:v>560</c:v>
                </c:pt>
                <c:pt idx="280">
                  <c:v>562</c:v>
                </c:pt>
                <c:pt idx="281">
                  <c:v>564</c:v>
                </c:pt>
                <c:pt idx="282">
                  <c:v>566</c:v>
                </c:pt>
                <c:pt idx="283">
                  <c:v>568</c:v>
                </c:pt>
                <c:pt idx="284">
                  <c:v>570</c:v>
                </c:pt>
                <c:pt idx="285">
                  <c:v>572</c:v>
                </c:pt>
                <c:pt idx="286">
                  <c:v>574</c:v>
                </c:pt>
                <c:pt idx="287">
                  <c:v>576</c:v>
                </c:pt>
                <c:pt idx="288">
                  <c:v>578</c:v>
                </c:pt>
                <c:pt idx="289">
                  <c:v>580</c:v>
                </c:pt>
                <c:pt idx="290">
                  <c:v>582</c:v>
                </c:pt>
                <c:pt idx="291">
                  <c:v>584</c:v>
                </c:pt>
                <c:pt idx="292">
                  <c:v>586</c:v>
                </c:pt>
                <c:pt idx="293">
                  <c:v>588</c:v>
                </c:pt>
                <c:pt idx="294">
                  <c:v>590</c:v>
                </c:pt>
                <c:pt idx="295">
                  <c:v>592</c:v>
                </c:pt>
                <c:pt idx="296">
                  <c:v>594</c:v>
                </c:pt>
                <c:pt idx="297">
                  <c:v>596</c:v>
                </c:pt>
                <c:pt idx="298">
                  <c:v>598</c:v>
                </c:pt>
                <c:pt idx="299">
                  <c:v>600</c:v>
                </c:pt>
              </c:numCache>
            </c:numRef>
          </c:xVal>
          <c:yVal>
            <c:numRef>
              <c:f>bg_pp!$D$2:$D$301</c:f>
              <c:numCache>
                <c:formatCode>0.0_);[Red]\(0.0\)</c:formatCode>
                <c:ptCount val="300"/>
                <c:pt idx="0">
                  <c:v>1.6539999999999999</c:v>
                </c:pt>
                <c:pt idx="1">
                  <c:v>1.675</c:v>
                </c:pt>
                <c:pt idx="2">
                  <c:v>1.7230000000000001</c:v>
                </c:pt>
                <c:pt idx="3">
                  <c:v>1.6890000000000001</c:v>
                </c:pt>
                <c:pt idx="4">
                  <c:v>1.72</c:v>
                </c:pt>
                <c:pt idx="5">
                  <c:v>1.671</c:v>
                </c:pt>
                <c:pt idx="6">
                  <c:v>1.7310000000000001</c:v>
                </c:pt>
                <c:pt idx="7">
                  <c:v>1.7909999999999999</c:v>
                </c:pt>
                <c:pt idx="8">
                  <c:v>1.7889999999999999</c:v>
                </c:pt>
                <c:pt idx="9">
                  <c:v>1.8959999999999999</c:v>
                </c:pt>
                <c:pt idx="10">
                  <c:v>1.9650000000000001</c:v>
                </c:pt>
                <c:pt idx="11">
                  <c:v>2.754</c:v>
                </c:pt>
                <c:pt idx="12">
                  <c:v>3.7229999999999999</c:v>
                </c:pt>
                <c:pt idx="13">
                  <c:v>3.6840000000000002</c:v>
                </c:pt>
                <c:pt idx="14">
                  <c:v>2.94</c:v>
                </c:pt>
                <c:pt idx="15">
                  <c:v>2.35</c:v>
                </c:pt>
                <c:pt idx="16">
                  <c:v>1.9650000000000001</c:v>
                </c:pt>
                <c:pt idx="17">
                  <c:v>1.7030000000000001</c:v>
                </c:pt>
                <c:pt idx="18">
                  <c:v>1.873</c:v>
                </c:pt>
                <c:pt idx="19">
                  <c:v>1.9379999999999999</c:v>
                </c:pt>
                <c:pt idx="20">
                  <c:v>2.032</c:v>
                </c:pt>
                <c:pt idx="21">
                  <c:v>2.0470000000000002</c:v>
                </c:pt>
                <c:pt idx="22">
                  <c:v>2.1</c:v>
                </c:pt>
                <c:pt idx="23">
                  <c:v>2.1139999999999999</c:v>
                </c:pt>
                <c:pt idx="24">
                  <c:v>2.153</c:v>
                </c:pt>
                <c:pt idx="25">
                  <c:v>2.097</c:v>
                </c:pt>
                <c:pt idx="26">
                  <c:v>2.1680000000000001</c:v>
                </c:pt>
                <c:pt idx="27">
                  <c:v>2.2530000000000001</c:v>
                </c:pt>
                <c:pt idx="28">
                  <c:v>2.4790000000000001</c:v>
                </c:pt>
                <c:pt idx="29">
                  <c:v>2.59</c:v>
                </c:pt>
                <c:pt idx="30">
                  <c:v>2.8050000000000002</c:v>
                </c:pt>
                <c:pt idx="31">
                  <c:v>2.9830000000000001</c:v>
                </c:pt>
                <c:pt idx="32">
                  <c:v>3.3330000000000002</c:v>
                </c:pt>
                <c:pt idx="33">
                  <c:v>4.1059999999999999</c:v>
                </c:pt>
                <c:pt idx="34">
                  <c:v>4.8890000000000002</c:v>
                </c:pt>
                <c:pt idx="35">
                  <c:v>6.02</c:v>
                </c:pt>
                <c:pt idx="36">
                  <c:v>6.7480000000000002</c:v>
                </c:pt>
                <c:pt idx="37">
                  <c:v>6.5869999999999997</c:v>
                </c:pt>
                <c:pt idx="38">
                  <c:v>6.09</c:v>
                </c:pt>
                <c:pt idx="39">
                  <c:v>5.39</c:v>
                </c:pt>
                <c:pt idx="40">
                  <c:v>5.0750000000000002</c:v>
                </c:pt>
                <c:pt idx="41">
                  <c:v>4.9160000000000004</c:v>
                </c:pt>
                <c:pt idx="42">
                  <c:v>4.8710000000000004</c:v>
                </c:pt>
                <c:pt idx="43">
                  <c:v>4.7039999999999997</c:v>
                </c:pt>
                <c:pt idx="44">
                  <c:v>4.2460000000000004</c:v>
                </c:pt>
                <c:pt idx="45">
                  <c:v>4.0129999999999999</c:v>
                </c:pt>
                <c:pt idx="46">
                  <c:v>3.69</c:v>
                </c:pt>
                <c:pt idx="47">
                  <c:v>3.7429999999999999</c:v>
                </c:pt>
                <c:pt idx="48">
                  <c:v>3.4820000000000002</c:v>
                </c:pt>
                <c:pt idx="49">
                  <c:v>3.5670000000000002</c:v>
                </c:pt>
                <c:pt idx="50">
                  <c:v>3.5470000000000002</c:v>
                </c:pt>
                <c:pt idx="51">
                  <c:v>3.5579999999999998</c:v>
                </c:pt>
                <c:pt idx="52">
                  <c:v>3.4060000000000001</c:v>
                </c:pt>
                <c:pt idx="53">
                  <c:v>3.4079999999999999</c:v>
                </c:pt>
                <c:pt idx="54">
                  <c:v>3.5139999999999998</c:v>
                </c:pt>
                <c:pt idx="55">
                  <c:v>3.44</c:v>
                </c:pt>
                <c:pt idx="56">
                  <c:v>3.34</c:v>
                </c:pt>
                <c:pt idx="57">
                  <c:v>3.42</c:v>
                </c:pt>
                <c:pt idx="58">
                  <c:v>3.3170000000000002</c:v>
                </c:pt>
                <c:pt idx="59">
                  <c:v>3.3319999999999999</c:v>
                </c:pt>
                <c:pt idx="60">
                  <c:v>3.5089999999999999</c:v>
                </c:pt>
                <c:pt idx="61">
                  <c:v>3.484</c:v>
                </c:pt>
                <c:pt idx="62">
                  <c:v>3.4260000000000002</c:v>
                </c:pt>
                <c:pt idx="63">
                  <c:v>3.5259999999999998</c:v>
                </c:pt>
                <c:pt idx="64">
                  <c:v>3.5550000000000002</c:v>
                </c:pt>
                <c:pt idx="65">
                  <c:v>3.645</c:v>
                </c:pt>
                <c:pt idx="66">
                  <c:v>3.7570000000000001</c:v>
                </c:pt>
                <c:pt idx="67">
                  <c:v>3.5760000000000001</c:v>
                </c:pt>
                <c:pt idx="68">
                  <c:v>3.7290000000000001</c:v>
                </c:pt>
                <c:pt idx="69">
                  <c:v>3.7490000000000001</c:v>
                </c:pt>
                <c:pt idx="70">
                  <c:v>3.8330000000000002</c:v>
                </c:pt>
                <c:pt idx="71">
                  <c:v>4.2770000000000001</c:v>
                </c:pt>
                <c:pt idx="72">
                  <c:v>4.3769999999999998</c:v>
                </c:pt>
                <c:pt idx="73">
                  <c:v>4.7160000000000002</c:v>
                </c:pt>
                <c:pt idx="74">
                  <c:v>5.0970000000000004</c:v>
                </c:pt>
                <c:pt idx="75">
                  <c:v>5.7119999999999997</c:v>
                </c:pt>
                <c:pt idx="76">
                  <c:v>6.077</c:v>
                </c:pt>
                <c:pt idx="77">
                  <c:v>6.26</c:v>
                </c:pt>
                <c:pt idx="78">
                  <c:v>6.2359999999999998</c:v>
                </c:pt>
                <c:pt idx="79">
                  <c:v>6.5839999999999996</c:v>
                </c:pt>
                <c:pt idx="80">
                  <c:v>6.1020000000000003</c:v>
                </c:pt>
                <c:pt idx="81">
                  <c:v>5.7380000000000004</c:v>
                </c:pt>
                <c:pt idx="82">
                  <c:v>5.1719999999999997</c:v>
                </c:pt>
                <c:pt idx="83">
                  <c:v>4.3879999999999999</c:v>
                </c:pt>
                <c:pt idx="84">
                  <c:v>4.2380000000000004</c:v>
                </c:pt>
                <c:pt idx="85">
                  <c:v>4.1020000000000003</c:v>
                </c:pt>
                <c:pt idx="86">
                  <c:v>3.698</c:v>
                </c:pt>
                <c:pt idx="87">
                  <c:v>3.6909999999999998</c:v>
                </c:pt>
                <c:pt idx="88">
                  <c:v>3.7250000000000001</c:v>
                </c:pt>
                <c:pt idx="89">
                  <c:v>3.4830000000000001</c:v>
                </c:pt>
                <c:pt idx="90">
                  <c:v>3.4980000000000002</c:v>
                </c:pt>
                <c:pt idx="91">
                  <c:v>3.468</c:v>
                </c:pt>
                <c:pt idx="92">
                  <c:v>3.488</c:v>
                </c:pt>
                <c:pt idx="93">
                  <c:v>3.4239999999999999</c:v>
                </c:pt>
                <c:pt idx="94">
                  <c:v>3.1749999999999998</c:v>
                </c:pt>
                <c:pt idx="95">
                  <c:v>3.2250000000000001</c:v>
                </c:pt>
                <c:pt idx="96">
                  <c:v>3.1150000000000002</c:v>
                </c:pt>
                <c:pt idx="97">
                  <c:v>2.9049999999999998</c:v>
                </c:pt>
                <c:pt idx="98">
                  <c:v>2.754</c:v>
                </c:pt>
                <c:pt idx="99">
                  <c:v>2.7650000000000001</c:v>
                </c:pt>
                <c:pt idx="100">
                  <c:v>2.7610000000000001</c:v>
                </c:pt>
                <c:pt idx="101">
                  <c:v>2.6970000000000001</c:v>
                </c:pt>
                <c:pt idx="102">
                  <c:v>2.6589999999999998</c:v>
                </c:pt>
                <c:pt idx="103">
                  <c:v>2.5019999999999998</c:v>
                </c:pt>
                <c:pt idx="104">
                  <c:v>2.452</c:v>
                </c:pt>
                <c:pt idx="105">
                  <c:v>2.35</c:v>
                </c:pt>
                <c:pt idx="106">
                  <c:v>2.3340000000000001</c:v>
                </c:pt>
                <c:pt idx="107">
                  <c:v>2.464</c:v>
                </c:pt>
                <c:pt idx="108">
                  <c:v>2.2559999999999998</c:v>
                </c:pt>
                <c:pt idx="109">
                  <c:v>2.3570000000000002</c:v>
                </c:pt>
                <c:pt idx="110">
                  <c:v>2.1989999999999998</c:v>
                </c:pt>
                <c:pt idx="111">
                  <c:v>2.105</c:v>
                </c:pt>
                <c:pt idx="112">
                  <c:v>2.1909999999999998</c:v>
                </c:pt>
                <c:pt idx="113">
                  <c:v>1.9219999999999999</c:v>
                </c:pt>
                <c:pt idx="114">
                  <c:v>2.0419999999999998</c:v>
                </c:pt>
                <c:pt idx="115">
                  <c:v>2.1019999999999999</c:v>
                </c:pt>
                <c:pt idx="116">
                  <c:v>2.0609999999999999</c:v>
                </c:pt>
                <c:pt idx="117">
                  <c:v>1.976</c:v>
                </c:pt>
                <c:pt idx="118">
                  <c:v>1.9359999999999999</c:v>
                </c:pt>
                <c:pt idx="119">
                  <c:v>1.88</c:v>
                </c:pt>
                <c:pt idx="120">
                  <c:v>2.08</c:v>
                </c:pt>
                <c:pt idx="121">
                  <c:v>1.899</c:v>
                </c:pt>
                <c:pt idx="122">
                  <c:v>1.956</c:v>
                </c:pt>
                <c:pt idx="123">
                  <c:v>1.794</c:v>
                </c:pt>
                <c:pt idx="124">
                  <c:v>1.9630000000000001</c:v>
                </c:pt>
                <c:pt idx="125">
                  <c:v>1.8879999999999999</c:v>
                </c:pt>
                <c:pt idx="126">
                  <c:v>1.802</c:v>
                </c:pt>
                <c:pt idx="127">
                  <c:v>1.925</c:v>
                </c:pt>
                <c:pt idx="128">
                  <c:v>1.7490000000000001</c:v>
                </c:pt>
                <c:pt idx="129">
                  <c:v>1.879</c:v>
                </c:pt>
                <c:pt idx="130">
                  <c:v>2.0430000000000001</c:v>
                </c:pt>
                <c:pt idx="131">
                  <c:v>1.6839999999999999</c:v>
                </c:pt>
                <c:pt idx="132">
                  <c:v>1.8759999999999999</c:v>
                </c:pt>
                <c:pt idx="133">
                  <c:v>1.74</c:v>
                </c:pt>
                <c:pt idx="134">
                  <c:v>1.8540000000000001</c:v>
                </c:pt>
                <c:pt idx="135">
                  <c:v>1.766</c:v>
                </c:pt>
                <c:pt idx="136">
                  <c:v>1.9419999999999999</c:v>
                </c:pt>
                <c:pt idx="137">
                  <c:v>1.889</c:v>
                </c:pt>
                <c:pt idx="138">
                  <c:v>1.8919999999999999</c:v>
                </c:pt>
                <c:pt idx="139">
                  <c:v>1.675</c:v>
                </c:pt>
                <c:pt idx="140">
                  <c:v>1.714</c:v>
                </c:pt>
                <c:pt idx="141">
                  <c:v>1.802</c:v>
                </c:pt>
                <c:pt idx="142">
                  <c:v>1.7949999999999999</c:v>
                </c:pt>
                <c:pt idx="143">
                  <c:v>1.742</c:v>
                </c:pt>
                <c:pt idx="144">
                  <c:v>1.8029999999999999</c:v>
                </c:pt>
                <c:pt idx="145">
                  <c:v>1.8149999999999999</c:v>
                </c:pt>
                <c:pt idx="146">
                  <c:v>1.7390000000000001</c:v>
                </c:pt>
                <c:pt idx="147">
                  <c:v>1.732</c:v>
                </c:pt>
                <c:pt idx="148">
                  <c:v>1.6819999999999999</c:v>
                </c:pt>
                <c:pt idx="149">
                  <c:v>1.589</c:v>
                </c:pt>
                <c:pt idx="150">
                  <c:v>1.5980000000000001</c:v>
                </c:pt>
                <c:pt idx="151">
                  <c:v>1.7050000000000001</c:v>
                </c:pt>
                <c:pt idx="152">
                  <c:v>1.843</c:v>
                </c:pt>
                <c:pt idx="153">
                  <c:v>1.6539999999999999</c:v>
                </c:pt>
                <c:pt idx="154">
                  <c:v>1.694</c:v>
                </c:pt>
                <c:pt idx="155">
                  <c:v>1.589</c:v>
                </c:pt>
                <c:pt idx="156">
                  <c:v>1.694</c:v>
                </c:pt>
                <c:pt idx="157">
                  <c:v>1.8240000000000001</c:v>
                </c:pt>
                <c:pt idx="158">
                  <c:v>1.6970000000000001</c:v>
                </c:pt>
                <c:pt idx="159">
                  <c:v>1.675</c:v>
                </c:pt>
                <c:pt idx="160">
                  <c:v>1.7989999999999999</c:v>
                </c:pt>
                <c:pt idx="161">
                  <c:v>1.7370000000000001</c:v>
                </c:pt>
                <c:pt idx="162">
                  <c:v>1.833</c:v>
                </c:pt>
                <c:pt idx="163">
                  <c:v>1.758</c:v>
                </c:pt>
                <c:pt idx="164">
                  <c:v>1.867</c:v>
                </c:pt>
                <c:pt idx="165">
                  <c:v>1.772</c:v>
                </c:pt>
                <c:pt idx="166">
                  <c:v>1.8220000000000001</c:v>
                </c:pt>
                <c:pt idx="167">
                  <c:v>1.9359999999999999</c:v>
                </c:pt>
                <c:pt idx="168">
                  <c:v>1.9179999999999999</c:v>
                </c:pt>
                <c:pt idx="169">
                  <c:v>1.702</c:v>
                </c:pt>
                <c:pt idx="170">
                  <c:v>1.9319999999999999</c:v>
                </c:pt>
                <c:pt idx="171">
                  <c:v>1.8540000000000001</c:v>
                </c:pt>
                <c:pt idx="172">
                  <c:v>1.9470000000000001</c:v>
                </c:pt>
                <c:pt idx="173">
                  <c:v>1.756</c:v>
                </c:pt>
                <c:pt idx="174">
                  <c:v>1.6890000000000001</c:v>
                </c:pt>
                <c:pt idx="175">
                  <c:v>1.7130000000000001</c:v>
                </c:pt>
                <c:pt idx="176">
                  <c:v>1.663</c:v>
                </c:pt>
                <c:pt idx="177">
                  <c:v>1.7050000000000001</c:v>
                </c:pt>
                <c:pt idx="178">
                  <c:v>1.6990000000000001</c:v>
                </c:pt>
                <c:pt idx="179">
                  <c:v>1.6519999999999999</c:v>
                </c:pt>
                <c:pt idx="180">
                  <c:v>1.532</c:v>
                </c:pt>
                <c:pt idx="181">
                  <c:v>1.516</c:v>
                </c:pt>
                <c:pt idx="182">
                  <c:v>1.2989999999999999</c:v>
                </c:pt>
                <c:pt idx="183">
                  <c:v>1.3</c:v>
                </c:pt>
                <c:pt idx="184">
                  <c:v>1.4550000000000001</c:v>
                </c:pt>
                <c:pt idx="185">
                  <c:v>1.2190000000000001</c:v>
                </c:pt>
                <c:pt idx="186">
                  <c:v>1.2609999999999999</c:v>
                </c:pt>
                <c:pt idx="187">
                  <c:v>1.2989999999999999</c:v>
                </c:pt>
                <c:pt idx="188">
                  <c:v>1.266</c:v>
                </c:pt>
                <c:pt idx="189">
                  <c:v>1.3220000000000001</c:v>
                </c:pt>
                <c:pt idx="190">
                  <c:v>1.232</c:v>
                </c:pt>
                <c:pt idx="191">
                  <c:v>1.37</c:v>
                </c:pt>
                <c:pt idx="192">
                  <c:v>1.2310000000000001</c:v>
                </c:pt>
                <c:pt idx="193">
                  <c:v>1.208</c:v>
                </c:pt>
                <c:pt idx="194">
                  <c:v>1.2410000000000001</c:v>
                </c:pt>
                <c:pt idx="195">
                  <c:v>1.0960000000000001</c:v>
                </c:pt>
                <c:pt idx="196">
                  <c:v>1.214</c:v>
                </c:pt>
                <c:pt idx="197">
                  <c:v>1.1910000000000001</c:v>
                </c:pt>
                <c:pt idx="198">
                  <c:v>1.2</c:v>
                </c:pt>
                <c:pt idx="199">
                  <c:v>1.173</c:v>
                </c:pt>
                <c:pt idx="200">
                  <c:v>1.2370000000000001</c:v>
                </c:pt>
                <c:pt idx="201">
                  <c:v>1</c:v>
                </c:pt>
                <c:pt idx="202">
                  <c:v>1.1930000000000001</c:v>
                </c:pt>
                <c:pt idx="203">
                  <c:v>1.232</c:v>
                </c:pt>
                <c:pt idx="204">
                  <c:v>1.1519999999999999</c:v>
                </c:pt>
                <c:pt idx="205">
                  <c:v>1.2749999999999999</c:v>
                </c:pt>
                <c:pt idx="206">
                  <c:v>1.202</c:v>
                </c:pt>
                <c:pt idx="207">
                  <c:v>1.337</c:v>
                </c:pt>
                <c:pt idx="208">
                  <c:v>1.5369999999999999</c:v>
                </c:pt>
                <c:pt idx="209">
                  <c:v>1.413</c:v>
                </c:pt>
                <c:pt idx="210">
                  <c:v>1.498</c:v>
                </c:pt>
                <c:pt idx="211">
                  <c:v>1.4330000000000001</c:v>
                </c:pt>
                <c:pt idx="212">
                  <c:v>1.556</c:v>
                </c:pt>
                <c:pt idx="213">
                  <c:v>1.6819999999999999</c:v>
                </c:pt>
                <c:pt idx="214">
                  <c:v>1.452</c:v>
                </c:pt>
                <c:pt idx="215">
                  <c:v>1.534</c:v>
                </c:pt>
                <c:pt idx="216">
                  <c:v>1.762</c:v>
                </c:pt>
                <c:pt idx="217">
                  <c:v>1.7090000000000001</c:v>
                </c:pt>
                <c:pt idx="218">
                  <c:v>1.6970000000000001</c:v>
                </c:pt>
                <c:pt idx="219">
                  <c:v>1.772</c:v>
                </c:pt>
                <c:pt idx="220">
                  <c:v>1.516</c:v>
                </c:pt>
                <c:pt idx="221">
                  <c:v>1.619</c:v>
                </c:pt>
                <c:pt idx="222">
                  <c:v>1.6339999999999999</c:v>
                </c:pt>
                <c:pt idx="223">
                  <c:v>1.6910000000000001</c:v>
                </c:pt>
                <c:pt idx="224">
                  <c:v>1.48</c:v>
                </c:pt>
                <c:pt idx="225">
                  <c:v>1.4039999999999999</c:v>
                </c:pt>
                <c:pt idx="226">
                  <c:v>1.1839999999999999</c:v>
                </c:pt>
                <c:pt idx="227">
                  <c:v>1.3280000000000001</c:v>
                </c:pt>
                <c:pt idx="228">
                  <c:v>1.248</c:v>
                </c:pt>
                <c:pt idx="229">
                  <c:v>1.222</c:v>
                </c:pt>
                <c:pt idx="230">
                  <c:v>1.143</c:v>
                </c:pt>
                <c:pt idx="231">
                  <c:v>1.1040000000000001</c:v>
                </c:pt>
                <c:pt idx="232">
                  <c:v>1.224</c:v>
                </c:pt>
                <c:pt idx="233">
                  <c:v>1.0609999999999999</c:v>
                </c:pt>
                <c:pt idx="234">
                  <c:v>1.0369999999999999</c:v>
                </c:pt>
                <c:pt idx="235">
                  <c:v>1.0920000000000001</c:v>
                </c:pt>
                <c:pt idx="236">
                  <c:v>0.92949999999999999</c:v>
                </c:pt>
                <c:pt idx="237">
                  <c:v>0.97460000000000002</c:v>
                </c:pt>
                <c:pt idx="238">
                  <c:v>1.0569999999999999</c:v>
                </c:pt>
                <c:pt idx="239">
                  <c:v>1.107</c:v>
                </c:pt>
                <c:pt idx="240">
                  <c:v>1.1259999999999999</c:v>
                </c:pt>
                <c:pt idx="241">
                  <c:v>1.1060000000000001</c:v>
                </c:pt>
                <c:pt idx="242">
                  <c:v>1.3580000000000001</c:v>
                </c:pt>
                <c:pt idx="243">
                  <c:v>1.2569999999999999</c:v>
                </c:pt>
                <c:pt idx="244">
                  <c:v>1.1910000000000001</c:v>
                </c:pt>
                <c:pt idx="245">
                  <c:v>1.4219999999999999</c:v>
                </c:pt>
                <c:pt idx="246">
                  <c:v>1.5569999999999999</c:v>
                </c:pt>
                <c:pt idx="247">
                  <c:v>1.591</c:v>
                </c:pt>
                <c:pt idx="248">
                  <c:v>1.6459999999999999</c:v>
                </c:pt>
                <c:pt idx="249">
                  <c:v>1.855</c:v>
                </c:pt>
                <c:pt idx="250">
                  <c:v>1.7529999999999999</c:v>
                </c:pt>
                <c:pt idx="251">
                  <c:v>2.105</c:v>
                </c:pt>
                <c:pt idx="252">
                  <c:v>2.2309999999999999</c:v>
                </c:pt>
                <c:pt idx="253">
                  <c:v>2.3109999999999999</c:v>
                </c:pt>
                <c:pt idx="254">
                  <c:v>2.476</c:v>
                </c:pt>
                <c:pt idx="255">
                  <c:v>2.4980000000000002</c:v>
                </c:pt>
                <c:pt idx="256">
                  <c:v>2.5790000000000002</c:v>
                </c:pt>
                <c:pt idx="257">
                  <c:v>2.7389999999999999</c:v>
                </c:pt>
                <c:pt idx="258">
                  <c:v>2.7050000000000001</c:v>
                </c:pt>
                <c:pt idx="259">
                  <c:v>2.81</c:v>
                </c:pt>
                <c:pt idx="260">
                  <c:v>2.8370000000000002</c:v>
                </c:pt>
                <c:pt idx="261">
                  <c:v>2.907</c:v>
                </c:pt>
                <c:pt idx="262">
                  <c:v>3.1230000000000002</c:v>
                </c:pt>
                <c:pt idx="263">
                  <c:v>3.0649999999999999</c:v>
                </c:pt>
                <c:pt idx="264">
                  <c:v>2.976</c:v>
                </c:pt>
                <c:pt idx="265">
                  <c:v>2.9660000000000002</c:v>
                </c:pt>
                <c:pt idx="266">
                  <c:v>2.8980000000000001</c:v>
                </c:pt>
                <c:pt idx="267">
                  <c:v>3.0270000000000001</c:v>
                </c:pt>
                <c:pt idx="268">
                  <c:v>2.6259999999999999</c:v>
                </c:pt>
                <c:pt idx="269">
                  <c:v>2.5190000000000001</c:v>
                </c:pt>
                <c:pt idx="270">
                  <c:v>2.391</c:v>
                </c:pt>
                <c:pt idx="271">
                  <c:v>2.3180000000000001</c:v>
                </c:pt>
                <c:pt idx="272">
                  <c:v>2.0539999999999998</c:v>
                </c:pt>
                <c:pt idx="273">
                  <c:v>1.8080000000000001</c:v>
                </c:pt>
                <c:pt idx="274">
                  <c:v>1.651</c:v>
                </c:pt>
                <c:pt idx="275">
                  <c:v>1.51</c:v>
                </c:pt>
                <c:pt idx="276">
                  <c:v>1.5309999999999999</c:v>
                </c:pt>
                <c:pt idx="277">
                  <c:v>1.147</c:v>
                </c:pt>
                <c:pt idx="278">
                  <c:v>1.0369999999999999</c:v>
                </c:pt>
                <c:pt idx="279">
                  <c:v>0.9748</c:v>
                </c:pt>
                <c:pt idx="280">
                  <c:v>0.85589999999999999</c:v>
                </c:pt>
                <c:pt idx="281">
                  <c:v>0.72350000000000003</c:v>
                </c:pt>
                <c:pt idx="282">
                  <c:v>0.59160000000000001</c:v>
                </c:pt>
                <c:pt idx="283">
                  <c:v>0.51</c:v>
                </c:pt>
                <c:pt idx="284">
                  <c:v>0.48980000000000001</c:v>
                </c:pt>
                <c:pt idx="285">
                  <c:v>0.44190000000000002</c:v>
                </c:pt>
                <c:pt idx="286">
                  <c:v>0.2601</c:v>
                </c:pt>
                <c:pt idx="287">
                  <c:v>0.26719999999999999</c:v>
                </c:pt>
                <c:pt idx="288">
                  <c:v>0.23960000000000001</c:v>
                </c:pt>
                <c:pt idx="289">
                  <c:v>0.20669999999999999</c:v>
                </c:pt>
                <c:pt idx="290">
                  <c:v>0.24679999999999999</c:v>
                </c:pt>
                <c:pt idx="291">
                  <c:v>0.21870000000000001</c:v>
                </c:pt>
                <c:pt idx="292">
                  <c:v>0.18379999999999999</c:v>
                </c:pt>
                <c:pt idx="293">
                  <c:v>0.1052</c:v>
                </c:pt>
                <c:pt idx="294">
                  <c:v>0.1176</c:v>
                </c:pt>
                <c:pt idx="295">
                  <c:v>0.16589999999999999</c:v>
                </c:pt>
                <c:pt idx="296">
                  <c:v>0.16059999999999999</c:v>
                </c:pt>
                <c:pt idx="297">
                  <c:v>0.1366</c:v>
                </c:pt>
                <c:pt idx="298">
                  <c:v>0.1166</c:v>
                </c:pt>
                <c:pt idx="299">
                  <c:v>0.15240000000000001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28-4607-A26A-A350C6861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97807"/>
        <c:axId val="134528340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bg_pp!$E$1</c15:sqref>
                        </c15:formulaRef>
                      </c:ext>
                    </c:extLst>
                    <c:strCache>
                      <c:ptCount val="1"/>
                      <c:pt idx="0">
                        <c:v>primary photons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bg_pp!$E$2:$E$301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1.5480000000000001E-2</c:v>
                      </c:pt>
                      <c:pt idx="1">
                        <c:v>1.137E-2</c:v>
                      </c:pt>
                      <c:pt idx="2">
                        <c:v>9.2870000000000001E-3</c:v>
                      </c:pt>
                      <c:pt idx="3">
                        <c:v>7.9249999999999998E-3</c:v>
                      </c:pt>
                      <c:pt idx="4">
                        <c:v>7.6280000000000002E-3</c:v>
                      </c:pt>
                      <c:pt idx="5">
                        <c:v>5.5579999999999996E-3</c:v>
                      </c:pt>
                      <c:pt idx="6">
                        <c:v>4.5209999999999998E-3</c:v>
                      </c:pt>
                      <c:pt idx="7">
                        <c:v>2.3050000000000002E-3</c:v>
                      </c:pt>
                      <c:pt idx="8">
                        <c:v>3.2859999999999999E-3</c:v>
                      </c:pt>
                      <c:pt idx="9">
                        <c:v>3.2290000000000001E-3</c:v>
                      </c:pt>
                      <c:pt idx="10">
                        <c:v>2.7179999999999999E-2</c:v>
                      </c:pt>
                      <c:pt idx="11">
                        <c:v>0.19089999999999999</c:v>
                      </c:pt>
                      <c:pt idx="12">
                        <c:v>0.55449999999999999</c:v>
                      </c:pt>
                      <c:pt idx="13">
                        <c:v>0.72829999999999995</c:v>
                      </c:pt>
                      <c:pt idx="14">
                        <c:v>0.52249999999999996</c:v>
                      </c:pt>
                      <c:pt idx="15">
                        <c:v>0.29980000000000001</c:v>
                      </c:pt>
                      <c:pt idx="16">
                        <c:v>0.1295</c:v>
                      </c:pt>
                      <c:pt idx="17">
                        <c:v>3.1269999999999999E-2</c:v>
                      </c:pt>
                      <c:pt idx="18">
                        <c:v>7.3489999999999996E-3</c:v>
                      </c:pt>
                      <c:pt idx="19">
                        <c:v>7.0569999999999999E-3</c:v>
                      </c:pt>
                      <c:pt idx="20">
                        <c:v>1.085E-2</c:v>
                      </c:pt>
                      <c:pt idx="21">
                        <c:v>1.609E-2</c:v>
                      </c:pt>
                      <c:pt idx="22">
                        <c:v>1.7090000000000001E-2</c:v>
                      </c:pt>
                      <c:pt idx="23">
                        <c:v>2.555E-2</c:v>
                      </c:pt>
                      <c:pt idx="24">
                        <c:v>2.6349999999999998E-2</c:v>
                      </c:pt>
                      <c:pt idx="25">
                        <c:v>3.2820000000000002E-2</c:v>
                      </c:pt>
                      <c:pt idx="26">
                        <c:v>3.6220000000000002E-2</c:v>
                      </c:pt>
                      <c:pt idx="27">
                        <c:v>3.9829999999999997E-2</c:v>
                      </c:pt>
                      <c:pt idx="28">
                        <c:v>3.4750000000000003E-2</c:v>
                      </c:pt>
                      <c:pt idx="29">
                        <c:v>2.7449999999999999E-2</c:v>
                      </c:pt>
                      <c:pt idx="30">
                        <c:v>2.0240000000000001E-2</c:v>
                      </c:pt>
                      <c:pt idx="31">
                        <c:v>1.3339999999999999E-2</c:v>
                      </c:pt>
                      <c:pt idx="32">
                        <c:v>6.3039999999999997E-3</c:v>
                      </c:pt>
                      <c:pt idx="33">
                        <c:v>2.5140000000000002E-3</c:v>
                      </c:pt>
                      <c:pt idx="34">
                        <c:v>2.4610000000000001E-3</c:v>
                      </c:pt>
                      <c:pt idx="35">
                        <c:v>1.5150000000000001E-3</c:v>
                      </c:pt>
                      <c:pt idx="36">
                        <c:v>1.1900000000000001E-3</c:v>
                      </c:pt>
                      <c:pt idx="37">
                        <c:v>1.6260000000000001E-3</c:v>
                      </c:pt>
                      <c:pt idx="38">
                        <c:v>1.0920000000000001E-3</c:v>
                      </c:pt>
                      <c:pt idx="39">
                        <c:v>1.464E-3</c:v>
                      </c:pt>
                      <c:pt idx="40">
                        <c:v>5.9250000000000004E-4</c:v>
                      </c:pt>
                      <c:pt idx="41">
                        <c:v>1.2179999999999999E-3</c:v>
                      </c:pt>
                      <c:pt idx="42">
                        <c:v>2.1610000000000002E-3</c:v>
                      </c:pt>
                      <c:pt idx="43">
                        <c:v>1.75E-3</c:v>
                      </c:pt>
                      <c:pt idx="44">
                        <c:v>1.9710000000000001E-3</c:v>
                      </c:pt>
                      <c:pt idx="45">
                        <c:v>2.6879999999999999E-3</c:v>
                      </c:pt>
                      <c:pt idx="46">
                        <c:v>3.0019999999999999E-3</c:v>
                      </c:pt>
                      <c:pt idx="47">
                        <c:v>2.1580000000000002E-3</c:v>
                      </c:pt>
                      <c:pt idx="48">
                        <c:v>3.0370000000000002E-3</c:v>
                      </c:pt>
                      <c:pt idx="49">
                        <c:v>2.9290000000000002E-3</c:v>
                      </c:pt>
                      <c:pt idx="50">
                        <c:v>2.4789999999999999E-3</c:v>
                      </c:pt>
                      <c:pt idx="51">
                        <c:v>2.0100000000000001E-3</c:v>
                      </c:pt>
                      <c:pt idx="52">
                        <c:v>2.2360000000000001E-3</c:v>
                      </c:pt>
                      <c:pt idx="53">
                        <c:v>2.0639999999999999E-3</c:v>
                      </c:pt>
                      <c:pt idx="54">
                        <c:v>2.222E-3</c:v>
                      </c:pt>
                      <c:pt idx="55">
                        <c:v>2.6849999999999999E-3</c:v>
                      </c:pt>
                      <c:pt idx="56">
                        <c:v>4.2950000000000002E-3</c:v>
                      </c:pt>
                      <c:pt idx="57">
                        <c:v>6.7210000000000004E-3</c:v>
                      </c:pt>
                      <c:pt idx="58">
                        <c:v>1.076E-2</c:v>
                      </c:pt>
                      <c:pt idx="59">
                        <c:v>1.554E-2</c:v>
                      </c:pt>
                      <c:pt idx="60">
                        <c:v>2.2440000000000002E-2</c:v>
                      </c:pt>
                      <c:pt idx="61">
                        <c:v>3.1539999999999999E-2</c:v>
                      </c:pt>
                      <c:pt idx="62">
                        <c:v>3.9759999999999997E-2</c:v>
                      </c:pt>
                      <c:pt idx="63">
                        <c:v>4.4170000000000001E-2</c:v>
                      </c:pt>
                      <c:pt idx="64">
                        <c:v>5.074E-2</c:v>
                      </c:pt>
                      <c:pt idx="65">
                        <c:v>4.9050000000000003E-2</c:v>
                      </c:pt>
                      <c:pt idx="66">
                        <c:v>4.863E-2</c:v>
                      </c:pt>
                      <c:pt idx="67">
                        <c:v>4.6100000000000002E-2</c:v>
                      </c:pt>
                      <c:pt idx="68">
                        <c:v>5.1470000000000002E-2</c:v>
                      </c:pt>
                      <c:pt idx="69">
                        <c:v>7.0069999999999993E-2</c:v>
                      </c:pt>
                      <c:pt idx="70">
                        <c:v>0.1168</c:v>
                      </c:pt>
                      <c:pt idx="71">
                        <c:v>0.2104</c:v>
                      </c:pt>
                      <c:pt idx="72">
                        <c:v>0.34920000000000001</c:v>
                      </c:pt>
                      <c:pt idx="73">
                        <c:v>0.5776</c:v>
                      </c:pt>
                      <c:pt idx="74">
                        <c:v>0.86439999999999995</c:v>
                      </c:pt>
                      <c:pt idx="75">
                        <c:v>1.2050000000000001</c:v>
                      </c:pt>
                      <c:pt idx="76">
                        <c:v>1.5069999999999999</c:v>
                      </c:pt>
                      <c:pt idx="77">
                        <c:v>1.7829999999999999</c:v>
                      </c:pt>
                      <c:pt idx="78">
                        <c:v>1.9410000000000001</c:v>
                      </c:pt>
                      <c:pt idx="79">
                        <c:v>1.9570000000000001</c:v>
                      </c:pt>
                      <c:pt idx="80">
                        <c:v>1.7649999999999999</c:v>
                      </c:pt>
                      <c:pt idx="81">
                        <c:v>1.4970000000000001</c:v>
                      </c:pt>
                      <c:pt idx="82">
                        <c:v>1.1459999999999999</c:v>
                      </c:pt>
                      <c:pt idx="83">
                        <c:v>0.81130000000000002</c:v>
                      </c:pt>
                      <c:pt idx="84">
                        <c:v>0.54900000000000004</c:v>
                      </c:pt>
                      <c:pt idx="85">
                        <c:v>0.32250000000000001</c:v>
                      </c:pt>
                      <c:pt idx="86">
                        <c:v>0.18179999999999999</c:v>
                      </c:pt>
                      <c:pt idx="87">
                        <c:v>9.2649999999999996E-2</c:v>
                      </c:pt>
                      <c:pt idx="88">
                        <c:v>4.41E-2</c:v>
                      </c:pt>
                      <c:pt idx="89">
                        <c:v>2.18E-2</c:v>
                      </c:pt>
                      <c:pt idx="90">
                        <c:v>7.0530000000000002E-3</c:v>
                      </c:pt>
                      <c:pt idx="91">
                        <c:v>3.578E-3</c:v>
                      </c:pt>
                      <c:pt idx="92">
                        <c:v>1.227E-3</c:v>
                      </c:pt>
                      <c:pt idx="93">
                        <c:v>5.9179999999999996E-4</c:v>
                      </c:pt>
                      <c:pt idx="94">
                        <c:v>8.9530000000000002E-4</c:v>
                      </c:pt>
                      <c:pt idx="95">
                        <c:v>5.3779999999999995E-4</c:v>
                      </c:pt>
                      <c:pt idx="96">
                        <c:v>1.6720000000000001E-3</c:v>
                      </c:pt>
                      <c:pt idx="97">
                        <c:v>4.4660000000000001E-4</c:v>
                      </c:pt>
                      <c:pt idx="98">
                        <c:v>3.8440000000000002E-4</c:v>
                      </c:pt>
                      <c:pt idx="99">
                        <c:v>5.3180000000000002E-4</c:v>
                      </c:pt>
                      <c:pt idx="100">
                        <c:v>3.2200000000000002E-4</c:v>
                      </c:pt>
                      <c:pt idx="101">
                        <c:v>2.8709999999999999E-4</c:v>
                      </c:pt>
                      <c:pt idx="102">
                        <c:v>6.122E-5</c:v>
                      </c:pt>
                      <c:pt idx="103">
                        <c:v>2.564E-4</c:v>
                      </c:pt>
                      <c:pt idx="104">
                        <c:v>1.4650000000000001E-4</c:v>
                      </c:pt>
                      <c:pt idx="105">
                        <c:v>2.8469999999999998E-4</c:v>
                      </c:pt>
                      <c:pt idx="106">
                        <c:v>2.4919999999999999E-4</c:v>
                      </c:pt>
                      <c:pt idx="107">
                        <c:v>1.3799999999999999E-4</c:v>
                      </c:pt>
                      <c:pt idx="108">
                        <c:v>2.2550000000000001E-4</c:v>
                      </c:pt>
                      <c:pt idx="109">
                        <c:v>3.1480000000000001E-4</c:v>
                      </c:pt>
                      <c:pt idx="110">
                        <c:v>7.8659999999999996E-5</c:v>
                      </c:pt>
                      <c:pt idx="111">
                        <c:v>6.5170000000000001E-5</c:v>
                      </c:pt>
                      <c:pt idx="112">
                        <c:v>2.454E-4</c:v>
                      </c:pt>
                      <c:pt idx="113">
                        <c:v>4.0279999999999998E-4</c:v>
                      </c:pt>
                      <c:pt idx="114">
                        <c:v>2.9760000000000002E-4</c:v>
                      </c:pt>
                      <c:pt idx="115">
                        <c:v>1.08E-5</c:v>
                      </c:pt>
                      <c:pt idx="116">
                        <c:v>5.1360000000000002E-4</c:v>
                      </c:pt>
                      <c:pt idx="117">
                        <c:v>1.256E-3</c:v>
                      </c:pt>
                      <c:pt idx="118">
                        <c:v>6.8809999999999997E-4</c:v>
                      </c:pt>
                      <c:pt idx="119">
                        <c:v>5.4239999999999996E-4</c:v>
                      </c:pt>
                      <c:pt idx="120">
                        <c:v>1.0189999999999999E-3</c:v>
                      </c:pt>
                      <c:pt idx="121">
                        <c:v>1.238E-3</c:v>
                      </c:pt>
                      <c:pt idx="122">
                        <c:v>1.516E-3</c:v>
                      </c:pt>
                      <c:pt idx="123">
                        <c:v>9.5850000000000004E-4</c:v>
                      </c:pt>
                      <c:pt idx="124">
                        <c:v>1.1770000000000001E-3</c:v>
                      </c:pt>
                      <c:pt idx="125">
                        <c:v>1.1919999999999999E-3</c:v>
                      </c:pt>
                      <c:pt idx="126">
                        <c:v>8.1050000000000002E-4</c:v>
                      </c:pt>
                      <c:pt idx="127">
                        <c:v>4.5560000000000002E-4</c:v>
                      </c:pt>
                      <c:pt idx="128">
                        <c:v>5.4020000000000001E-4</c:v>
                      </c:pt>
                      <c:pt idx="129">
                        <c:v>6.0119999999999998E-4</c:v>
                      </c:pt>
                      <c:pt idx="130">
                        <c:v>7.3930000000000003E-4</c:v>
                      </c:pt>
                      <c:pt idx="131">
                        <c:v>8.7730000000000002E-4</c:v>
                      </c:pt>
                      <c:pt idx="132">
                        <c:v>8.7500000000000002E-4</c:v>
                      </c:pt>
                      <c:pt idx="133">
                        <c:v>6.3279999999999999E-4</c:v>
                      </c:pt>
                      <c:pt idx="134">
                        <c:v>9.4530000000000005E-4</c:v>
                      </c:pt>
                      <c:pt idx="135">
                        <c:v>1.1150000000000001E-3</c:v>
                      </c:pt>
                      <c:pt idx="136">
                        <c:v>8.1680000000000001E-4</c:v>
                      </c:pt>
                      <c:pt idx="137">
                        <c:v>1.454E-3</c:v>
                      </c:pt>
                      <c:pt idx="138">
                        <c:v>1.5839999999999999E-3</c:v>
                      </c:pt>
                      <c:pt idx="139">
                        <c:v>5.6689999999999996E-4</c:v>
                      </c:pt>
                      <c:pt idx="140">
                        <c:v>9.5350000000000003E-4</c:v>
                      </c:pt>
                      <c:pt idx="141">
                        <c:v>1.485E-3</c:v>
                      </c:pt>
                      <c:pt idx="142">
                        <c:v>5.3839999999999997E-4</c:v>
                      </c:pt>
                      <c:pt idx="143">
                        <c:v>1.449E-3</c:v>
                      </c:pt>
                      <c:pt idx="144">
                        <c:v>1.1150000000000001E-3</c:v>
                      </c:pt>
                      <c:pt idx="145">
                        <c:v>9.4629999999999996E-4</c:v>
                      </c:pt>
                      <c:pt idx="146">
                        <c:v>1.3699999999999999E-3</c:v>
                      </c:pt>
                      <c:pt idx="147">
                        <c:v>1.0009999999999999E-3</c:v>
                      </c:pt>
                      <c:pt idx="148">
                        <c:v>3.8000000000000002E-4</c:v>
                      </c:pt>
                      <c:pt idx="149">
                        <c:v>1.158E-3</c:v>
                      </c:pt>
                      <c:pt idx="150">
                        <c:v>4.7610000000000003E-4</c:v>
                      </c:pt>
                      <c:pt idx="151">
                        <c:v>3.4170000000000001E-4</c:v>
                      </c:pt>
                      <c:pt idx="152">
                        <c:v>1.7569999999999999E-4</c:v>
                      </c:pt>
                      <c:pt idx="153">
                        <c:v>1.024E-3</c:v>
                      </c:pt>
                      <c:pt idx="154">
                        <c:v>8.2240000000000004E-4</c:v>
                      </c:pt>
                      <c:pt idx="155">
                        <c:v>8.8710000000000004E-4</c:v>
                      </c:pt>
                      <c:pt idx="156">
                        <c:v>9.1609999999999999E-4</c:v>
                      </c:pt>
                      <c:pt idx="157">
                        <c:v>8.499E-4</c:v>
                      </c:pt>
                      <c:pt idx="158">
                        <c:v>7.8790000000000002E-4</c:v>
                      </c:pt>
                      <c:pt idx="159">
                        <c:v>8.7810000000000004E-4</c:v>
                      </c:pt>
                      <c:pt idx="160">
                        <c:v>9.8210000000000007E-4</c:v>
                      </c:pt>
                      <c:pt idx="161">
                        <c:v>1.263E-3</c:v>
                      </c:pt>
                      <c:pt idx="162">
                        <c:v>5.5750000000000005E-4</c:v>
                      </c:pt>
                      <c:pt idx="163">
                        <c:v>1.8060000000000001E-3</c:v>
                      </c:pt>
                      <c:pt idx="164">
                        <c:v>1.32E-3</c:v>
                      </c:pt>
                      <c:pt idx="165">
                        <c:v>1.8569999999999999E-3</c:v>
                      </c:pt>
                      <c:pt idx="166">
                        <c:v>1.456E-3</c:v>
                      </c:pt>
                      <c:pt idx="167">
                        <c:v>1.755E-3</c:v>
                      </c:pt>
                      <c:pt idx="168">
                        <c:v>1.8580000000000001E-3</c:v>
                      </c:pt>
                      <c:pt idx="169">
                        <c:v>1.4840000000000001E-3</c:v>
                      </c:pt>
                      <c:pt idx="170">
                        <c:v>1.774E-3</c:v>
                      </c:pt>
                      <c:pt idx="171">
                        <c:v>1.109E-3</c:v>
                      </c:pt>
                      <c:pt idx="172">
                        <c:v>2.0950000000000001E-3</c:v>
                      </c:pt>
                      <c:pt idx="173">
                        <c:v>1.6850000000000001E-3</c:v>
                      </c:pt>
                      <c:pt idx="174">
                        <c:v>1.7819999999999999E-3</c:v>
                      </c:pt>
                      <c:pt idx="175">
                        <c:v>8.6430000000000003E-4</c:v>
                      </c:pt>
                      <c:pt idx="176">
                        <c:v>1.7520000000000001E-3</c:v>
                      </c:pt>
                      <c:pt idx="177">
                        <c:v>7.9980000000000003E-4</c:v>
                      </c:pt>
                      <c:pt idx="178">
                        <c:v>1.245E-3</c:v>
                      </c:pt>
                      <c:pt idx="179">
                        <c:v>9.2310000000000005E-4</c:v>
                      </c:pt>
                      <c:pt idx="180">
                        <c:v>6.0709999999999996E-4</c:v>
                      </c:pt>
                      <c:pt idx="181">
                        <c:v>4.8529999999999998E-4</c:v>
                      </c:pt>
                      <c:pt idx="182">
                        <c:v>9.0169999999999996E-4</c:v>
                      </c:pt>
                      <c:pt idx="183">
                        <c:v>5.017E-4</c:v>
                      </c:pt>
                      <c:pt idx="184">
                        <c:v>5.5659999999999998E-4</c:v>
                      </c:pt>
                      <c:pt idx="185">
                        <c:v>4.0529999999999999E-4</c:v>
                      </c:pt>
                      <c:pt idx="186">
                        <c:v>1.2549999999999999E-4</c:v>
                      </c:pt>
                      <c:pt idx="187">
                        <c:v>1.189E-4</c:v>
                      </c:pt>
                      <c:pt idx="188">
                        <c:v>2.5159999999999999E-4</c:v>
                      </c:pt>
                      <c:pt idx="189">
                        <c:v>1.861E-4</c:v>
                      </c:pt>
                      <c:pt idx="190">
                        <c:v>4.4910000000000002E-4</c:v>
                      </c:pt>
                      <c:pt idx="191">
                        <c:v>8.2830000000000005E-5</c:v>
                      </c:pt>
                      <c:pt idx="192">
                        <c:v>1.705E-4</c:v>
                      </c:pt>
                      <c:pt idx="193">
                        <c:v>1.6019999999999999E-5</c:v>
                      </c:pt>
                      <c:pt idx="194">
                        <c:v>1.3640000000000001E-4</c:v>
                      </c:pt>
                      <c:pt idx="195">
                        <c:v>8.6429999999999997E-5</c:v>
                      </c:pt>
                      <c:pt idx="196">
                        <c:v>5.3759999999999995E-4</c:v>
                      </c:pt>
                      <c:pt idx="197">
                        <c:v>0</c:v>
                      </c:pt>
                      <c:pt idx="198">
                        <c:v>5.8270000000000003E-5</c:v>
                      </c:pt>
                      <c:pt idx="199">
                        <c:v>4.5820000000000002E-4</c:v>
                      </c:pt>
                      <c:pt idx="200">
                        <c:v>1.4750000000000001E-4</c:v>
                      </c:pt>
                      <c:pt idx="201">
                        <c:v>4.1800000000000002E-4</c:v>
                      </c:pt>
                      <c:pt idx="202">
                        <c:v>1.505E-4</c:v>
                      </c:pt>
                      <c:pt idx="203">
                        <c:v>2.767E-4</c:v>
                      </c:pt>
                      <c:pt idx="204">
                        <c:v>7.2460000000000005E-4</c:v>
                      </c:pt>
                      <c:pt idx="205">
                        <c:v>2.8269999999999999E-4</c:v>
                      </c:pt>
                      <c:pt idx="206">
                        <c:v>3.3700000000000001E-4</c:v>
                      </c:pt>
                      <c:pt idx="207">
                        <c:v>1.8440000000000001E-4</c:v>
                      </c:pt>
                      <c:pt idx="208">
                        <c:v>1.4239999999999999E-4</c:v>
                      </c:pt>
                      <c:pt idx="209">
                        <c:v>8.5559999999999998E-4</c:v>
                      </c:pt>
                      <c:pt idx="210">
                        <c:v>1.0579999999999999E-3</c:v>
                      </c:pt>
                      <c:pt idx="211">
                        <c:v>9.5399999999999999E-4</c:v>
                      </c:pt>
                      <c:pt idx="212">
                        <c:v>1.258E-3</c:v>
                      </c:pt>
                      <c:pt idx="213">
                        <c:v>4.2200000000000001E-4</c:v>
                      </c:pt>
                      <c:pt idx="214">
                        <c:v>1.513E-3</c:v>
                      </c:pt>
                      <c:pt idx="215">
                        <c:v>1.9880000000000002E-3</c:v>
                      </c:pt>
                      <c:pt idx="216">
                        <c:v>9.9780000000000008E-4</c:v>
                      </c:pt>
                      <c:pt idx="217">
                        <c:v>9.8130000000000005E-4</c:v>
                      </c:pt>
                      <c:pt idx="218">
                        <c:v>2.0939999999999999E-3</c:v>
                      </c:pt>
                      <c:pt idx="219">
                        <c:v>2.2369999999999998E-3</c:v>
                      </c:pt>
                      <c:pt idx="220">
                        <c:v>1.2600000000000001E-3</c:v>
                      </c:pt>
                      <c:pt idx="221">
                        <c:v>1.41E-3</c:v>
                      </c:pt>
                      <c:pt idx="222">
                        <c:v>1.487E-3</c:v>
                      </c:pt>
                      <c:pt idx="223">
                        <c:v>2.14E-3</c:v>
                      </c:pt>
                      <c:pt idx="224">
                        <c:v>1.0939999999999999E-3</c:v>
                      </c:pt>
                      <c:pt idx="225">
                        <c:v>1.704E-3</c:v>
                      </c:pt>
                      <c:pt idx="226">
                        <c:v>1.513E-3</c:v>
                      </c:pt>
                      <c:pt idx="227">
                        <c:v>4.3600000000000003E-4</c:v>
                      </c:pt>
                      <c:pt idx="228">
                        <c:v>1.1050000000000001E-3</c:v>
                      </c:pt>
                      <c:pt idx="229">
                        <c:v>5.5780000000000001E-4</c:v>
                      </c:pt>
                      <c:pt idx="230">
                        <c:v>6.466E-4</c:v>
                      </c:pt>
                      <c:pt idx="231">
                        <c:v>9.4539999999999999E-4</c:v>
                      </c:pt>
                      <c:pt idx="232">
                        <c:v>5.7879999999999997E-4</c:v>
                      </c:pt>
                      <c:pt idx="233">
                        <c:v>3.9320000000000002E-4</c:v>
                      </c:pt>
                      <c:pt idx="234">
                        <c:v>5.8489999999999996E-4</c:v>
                      </c:pt>
                      <c:pt idx="235">
                        <c:v>8.8509999999999999E-4</c:v>
                      </c:pt>
                      <c:pt idx="236">
                        <c:v>7.1699999999999997E-4</c:v>
                      </c:pt>
                      <c:pt idx="237">
                        <c:v>2.1770000000000001E-4</c:v>
                      </c:pt>
                      <c:pt idx="238">
                        <c:v>1.136E-4</c:v>
                      </c:pt>
                      <c:pt idx="239">
                        <c:v>2.5230000000000001E-4</c:v>
                      </c:pt>
                      <c:pt idx="240">
                        <c:v>6.3000000000000003E-4</c:v>
                      </c:pt>
                      <c:pt idx="241">
                        <c:v>7.4209999999999999E-4</c:v>
                      </c:pt>
                      <c:pt idx="242">
                        <c:v>1.3090000000000001E-3</c:v>
                      </c:pt>
                      <c:pt idx="243">
                        <c:v>7.5330000000000004E-4</c:v>
                      </c:pt>
                      <c:pt idx="244">
                        <c:v>5.8839999999999999E-4</c:v>
                      </c:pt>
                      <c:pt idx="245">
                        <c:v>9.2860000000000002E-4</c:v>
                      </c:pt>
                      <c:pt idx="246">
                        <c:v>1.6459999999999999E-3</c:v>
                      </c:pt>
                      <c:pt idx="247">
                        <c:v>1.1919999999999999E-3</c:v>
                      </c:pt>
                      <c:pt idx="248">
                        <c:v>8.5439999999999995E-4</c:v>
                      </c:pt>
                      <c:pt idx="249">
                        <c:v>1.944E-3</c:v>
                      </c:pt>
                      <c:pt idx="250">
                        <c:v>1.846E-3</c:v>
                      </c:pt>
                      <c:pt idx="251">
                        <c:v>2.0579999999999999E-3</c:v>
                      </c:pt>
                      <c:pt idx="252">
                        <c:v>3.2420000000000001E-3</c:v>
                      </c:pt>
                      <c:pt idx="253">
                        <c:v>2.905E-3</c:v>
                      </c:pt>
                      <c:pt idx="254">
                        <c:v>2.568E-3</c:v>
                      </c:pt>
                      <c:pt idx="255">
                        <c:v>3.6129999999999999E-3</c:v>
                      </c:pt>
                      <c:pt idx="256">
                        <c:v>2.7729999999999999E-3</c:v>
                      </c:pt>
                      <c:pt idx="257">
                        <c:v>4.0509999999999999E-3</c:v>
                      </c:pt>
                      <c:pt idx="258">
                        <c:v>3.0769999999999999E-3</c:v>
                      </c:pt>
                      <c:pt idx="259">
                        <c:v>4.0720000000000001E-3</c:v>
                      </c:pt>
                      <c:pt idx="260">
                        <c:v>3.349E-3</c:v>
                      </c:pt>
                      <c:pt idx="261">
                        <c:v>5.0530000000000002E-3</c:v>
                      </c:pt>
                      <c:pt idx="262">
                        <c:v>3.3370000000000001E-3</c:v>
                      </c:pt>
                      <c:pt idx="263">
                        <c:v>3.888E-3</c:v>
                      </c:pt>
                      <c:pt idx="264">
                        <c:v>4.2849999999999997E-3</c:v>
                      </c:pt>
                      <c:pt idx="265">
                        <c:v>3.1189999999999998E-3</c:v>
                      </c:pt>
                      <c:pt idx="266">
                        <c:v>4.5019999999999999E-3</c:v>
                      </c:pt>
                      <c:pt idx="267">
                        <c:v>3.7230000000000002E-3</c:v>
                      </c:pt>
                      <c:pt idx="268">
                        <c:v>3.392E-3</c:v>
                      </c:pt>
                      <c:pt idx="269">
                        <c:v>2.8939999999999999E-3</c:v>
                      </c:pt>
                      <c:pt idx="270">
                        <c:v>3.2929999999999999E-3</c:v>
                      </c:pt>
                      <c:pt idx="271">
                        <c:v>4.7829999999999999E-3</c:v>
                      </c:pt>
                      <c:pt idx="272">
                        <c:v>2.9489999999999998E-3</c:v>
                      </c:pt>
                      <c:pt idx="273">
                        <c:v>2.5070000000000001E-3</c:v>
                      </c:pt>
                      <c:pt idx="274">
                        <c:v>1.9239999999999999E-3</c:v>
                      </c:pt>
                      <c:pt idx="275">
                        <c:v>2.0070000000000001E-3</c:v>
                      </c:pt>
                      <c:pt idx="276">
                        <c:v>2.0760000000000002E-3</c:v>
                      </c:pt>
                      <c:pt idx="277">
                        <c:v>2.186E-3</c:v>
                      </c:pt>
                      <c:pt idx="278">
                        <c:v>4.6450000000000001E-4</c:v>
                      </c:pt>
                      <c:pt idx="279">
                        <c:v>9.4539999999999999E-4</c:v>
                      </c:pt>
                      <c:pt idx="280">
                        <c:v>1.7030000000000001E-3</c:v>
                      </c:pt>
                      <c:pt idx="281">
                        <c:v>6.1339999999999995E-4</c:v>
                      </c:pt>
                      <c:pt idx="282">
                        <c:v>5.976E-4</c:v>
                      </c:pt>
                      <c:pt idx="283">
                        <c:v>9.1430000000000005E-4</c:v>
                      </c:pt>
                      <c:pt idx="284">
                        <c:v>3.5720000000000001E-4</c:v>
                      </c:pt>
                      <c:pt idx="285">
                        <c:v>6.7529999999999999E-4</c:v>
                      </c:pt>
                      <c:pt idx="286">
                        <c:v>3.4150000000000001E-4</c:v>
                      </c:pt>
                      <c:pt idx="287">
                        <c:v>3.457E-4</c:v>
                      </c:pt>
                      <c:pt idx="288">
                        <c:v>1.7550000000000001E-4</c:v>
                      </c:pt>
                      <c:pt idx="289">
                        <c:v>1.075E-4</c:v>
                      </c:pt>
                      <c:pt idx="290">
                        <c:v>4.3130000000000002E-4</c:v>
                      </c:pt>
                      <c:pt idx="291">
                        <c:v>4.1450000000000001E-6</c:v>
                      </c:pt>
                      <c:pt idx="292">
                        <c:v>5.6039999999999999E-5</c:v>
                      </c:pt>
                      <c:pt idx="293">
                        <c:v>1.7149999999999999E-4</c:v>
                      </c:pt>
                      <c:pt idx="294">
                        <c:v>1.6880000000000001E-4</c:v>
                      </c:pt>
                      <c:pt idx="295">
                        <c:v>1.3080000000000001E-4</c:v>
                      </c:pt>
                      <c:pt idx="296">
                        <c:v>0</c:v>
                      </c:pt>
                      <c:pt idx="297">
                        <c:v>4.4000000000000002E-4</c:v>
                      </c:pt>
                      <c:pt idx="298">
                        <c:v>0</c:v>
                      </c:pt>
                      <c:pt idx="299">
                        <c:v>1.3239999999999999E-4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CE28-4607-A26A-A350C6861A46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57083024"/>
        <c:axId val="15710270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bg_pp!$F$1</c15:sqref>
                        </c15:formulaRef>
                      </c:ext>
                    </c:extLst>
                    <c:strCache>
                      <c:ptCount val="1"/>
                      <c:pt idx="0">
                        <c:v>Abundance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bg_pp!$C$2:$C$513</c15:sqref>
                        </c15:formulaRef>
                      </c:ext>
                    </c:extLst>
                    <c:numCache>
                      <c:formatCode>0_);[Red]\(0\)</c:formatCode>
                      <c:ptCount val="512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  <c:pt idx="300">
                        <c:v>602</c:v>
                      </c:pt>
                      <c:pt idx="301">
                        <c:v>604</c:v>
                      </c:pt>
                      <c:pt idx="302">
                        <c:v>606</c:v>
                      </c:pt>
                      <c:pt idx="303">
                        <c:v>608</c:v>
                      </c:pt>
                      <c:pt idx="304">
                        <c:v>610</c:v>
                      </c:pt>
                      <c:pt idx="305">
                        <c:v>612</c:v>
                      </c:pt>
                      <c:pt idx="306">
                        <c:v>614</c:v>
                      </c:pt>
                      <c:pt idx="307">
                        <c:v>616</c:v>
                      </c:pt>
                      <c:pt idx="308">
                        <c:v>618</c:v>
                      </c:pt>
                      <c:pt idx="309">
                        <c:v>620</c:v>
                      </c:pt>
                      <c:pt idx="310">
                        <c:v>622</c:v>
                      </c:pt>
                      <c:pt idx="311">
                        <c:v>624</c:v>
                      </c:pt>
                      <c:pt idx="312">
                        <c:v>626</c:v>
                      </c:pt>
                      <c:pt idx="313">
                        <c:v>628</c:v>
                      </c:pt>
                      <c:pt idx="314">
                        <c:v>630</c:v>
                      </c:pt>
                      <c:pt idx="315">
                        <c:v>632</c:v>
                      </c:pt>
                      <c:pt idx="316">
                        <c:v>634</c:v>
                      </c:pt>
                      <c:pt idx="317">
                        <c:v>636</c:v>
                      </c:pt>
                      <c:pt idx="318">
                        <c:v>638</c:v>
                      </c:pt>
                      <c:pt idx="319">
                        <c:v>640</c:v>
                      </c:pt>
                      <c:pt idx="320">
                        <c:v>642</c:v>
                      </c:pt>
                      <c:pt idx="321">
                        <c:v>644</c:v>
                      </c:pt>
                      <c:pt idx="322">
                        <c:v>646</c:v>
                      </c:pt>
                      <c:pt idx="323">
                        <c:v>648</c:v>
                      </c:pt>
                      <c:pt idx="324">
                        <c:v>650</c:v>
                      </c:pt>
                      <c:pt idx="325">
                        <c:v>652</c:v>
                      </c:pt>
                      <c:pt idx="326">
                        <c:v>654</c:v>
                      </c:pt>
                      <c:pt idx="327">
                        <c:v>656</c:v>
                      </c:pt>
                      <c:pt idx="328">
                        <c:v>658</c:v>
                      </c:pt>
                      <c:pt idx="329">
                        <c:v>660</c:v>
                      </c:pt>
                      <c:pt idx="330">
                        <c:v>662</c:v>
                      </c:pt>
                      <c:pt idx="331">
                        <c:v>664</c:v>
                      </c:pt>
                      <c:pt idx="332">
                        <c:v>666</c:v>
                      </c:pt>
                      <c:pt idx="333">
                        <c:v>668</c:v>
                      </c:pt>
                      <c:pt idx="334">
                        <c:v>670</c:v>
                      </c:pt>
                      <c:pt idx="335">
                        <c:v>672</c:v>
                      </c:pt>
                      <c:pt idx="336">
                        <c:v>674</c:v>
                      </c:pt>
                      <c:pt idx="337">
                        <c:v>676</c:v>
                      </c:pt>
                      <c:pt idx="338">
                        <c:v>678</c:v>
                      </c:pt>
                      <c:pt idx="339">
                        <c:v>680</c:v>
                      </c:pt>
                      <c:pt idx="340">
                        <c:v>682</c:v>
                      </c:pt>
                      <c:pt idx="341">
                        <c:v>684</c:v>
                      </c:pt>
                      <c:pt idx="342">
                        <c:v>686</c:v>
                      </c:pt>
                      <c:pt idx="343">
                        <c:v>688</c:v>
                      </c:pt>
                      <c:pt idx="344">
                        <c:v>690</c:v>
                      </c:pt>
                      <c:pt idx="345">
                        <c:v>692</c:v>
                      </c:pt>
                      <c:pt idx="346">
                        <c:v>694</c:v>
                      </c:pt>
                      <c:pt idx="347">
                        <c:v>696</c:v>
                      </c:pt>
                      <c:pt idx="348">
                        <c:v>698</c:v>
                      </c:pt>
                      <c:pt idx="349">
                        <c:v>700</c:v>
                      </c:pt>
                      <c:pt idx="350">
                        <c:v>702</c:v>
                      </c:pt>
                      <c:pt idx="351">
                        <c:v>704</c:v>
                      </c:pt>
                      <c:pt idx="352">
                        <c:v>706</c:v>
                      </c:pt>
                      <c:pt idx="353">
                        <c:v>708</c:v>
                      </c:pt>
                      <c:pt idx="354">
                        <c:v>710</c:v>
                      </c:pt>
                      <c:pt idx="355">
                        <c:v>712</c:v>
                      </c:pt>
                      <c:pt idx="356">
                        <c:v>714</c:v>
                      </c:pt>
                      <c:pt idx="357">
                        <c:v>716</c:v>
                      </c:pt>
                      <c:pt idx="358">
                        <c:v>718</c:v>
                      </c:pt>
                      <c:pt idx="359">
                        <c:v>720</c:v>
                      </c:pt>
                      <c:pt idx="360">
                        <c:v>722</c:v>
                      </c:pt>
                      <c:pt idx="361">
                        <c:v>724</c:v>
                      </c:pt>
                      <c:pt idx="362">
                        <c:v>726</c:v>
                      </c:pt>
                      <c:pt idx="363">
                        <c:v>728</c:v>
                      </c:pt>
                      <c:pt idx="364">
                        <c:v>730</c:v>
                      </c:pt>
                      <c:pt idx="365">
                        <c:v>732</c:v>
                      </c:pt>
                      <c:pt idx="366">
                        <c:v>734</c:v>
                      </c:pt>
                      <c:pt idx="367">
                        <c:v>736</c:v>
                      </c:pt>
                      <c:pt idx="368">
                        <c:v>738</c:v>
                      </c:pt>
                      <c:pt idx="369">
                        <c:v>740</c:v>
                      </c:pt>
                      <c:pt idx="370">
                        <c:v>742</c:v>
                      </c:pt>
                      <c:pt idx="371">
                        <c:v>744</c:v>
                      </c:pt>
                      <c:pt idx="372">
                        <c:v>746</c:v>
                      </c:pt>
                      <c:pt idx="373">
                        <c:v>748</c:v>
                      </c:pt>
                      <c:pt idx="374">
                        <c:v>750</c:v>
                      </c:pt>
                      <c:pt idx="375">
                        <c:v>752</c:v>
                      </c:pt>
                      <c:pt idx="376">
                        <c:v>754</c:v>
                      </c:pt>
                      <c:pt idx="377">
                        <c:v>756</c:v>
                      </c:pt>
                      <c:pt idx="378">
                        <c:v>758</c:v>
                      </c:pt>
                      <c:pt idx="379">
                        <c:v>760</c:v>
                      </c:pt>
                      <c:pt idx="380">
                        <c:v>762</c:v>
                      </c:pt>
                      <c:pt idx="381">
                        <c:v>764</c:v>
                      </c:pt>
                      <c:pt idx="382">
                        <c:v>766</c:v>
                      </c:pt>
                      <c:pt idx="383">
                        <c:v>768</c:v>
                      </c:pt>
                      <c:pt idx="384">
                        <c:v>770</c:v>
                      </c:pt>
                      <c:pt idx="385">
                        <c:v>772</c:v>
                      </c:pt>
                      <c:pt idx="386">
                        <c:v>774</c:v>
                      </c:pt>
                      <c:pt idx="387">
                        <c:v>776</c:v>
                      </c:pt>
                      <c:pt idx="388">
                        <c:v>778</c:v>
                      </c:pt>
                      <c:pt idx="389">
                        <c:v>780</c:v>
                      </c:pt>
                      <c:pt idx="390">
                        <c:v>782</c:v>
                      </c:pt>
                      <c:pt idx="391">
                        <c:v>784</c:v>
                      </c:pt>
                      <c:pt idx="392">
                        <c:v>786</c:v>
                      </c:pt>
                      <c:pt idx="393">
                        <c:v>788</c:v>
                      </c:pt>
                      <c:pt idx="394">
                        <c:v>790</c:v>
                      </c:pt>
                      <c:pt idx="395">
                        <c:v>792</c:v>
                      </c:pt>
                      <c:pt idx="396">
                        <c:v>794</c:v>
                      </c:pt>
                      <c:pt idx="397">
                        <c:v>796</c:v>
                      </c:pt>
                      <c:pt idx="398">
                        <c:v>798</c:v>
                      </c:pt>
                      <c:pt idx="399">
                        <c:v>800</c:v>
                      </c:pt>
                      <c:pt idx="400">
                        <c:v>802</c:v>
                      </c:pt>
                      <c:pt idx="401">
                        <c:v>804</c:v>
                      </c:pt>
                      <c:pt idx="402">
                        <c:v>806</c:v>
                      </c:pt>
                      <c:pt idx="403">
                        <c:v>808</c:v>
                      </c:pt>
                      <c:pt idx="404">
                        <c:v>810</c:v>
                      </c:pt>
                      <c:pt idx="405">
                        <c:v>812</c:v>
                      </c:pt>
                      <c:pt idx="406">
                        <c:v>814</c:v>
                      </c:pt>
                      <c:pt idx="407">
                        <c:v>816</c:v>
                      </c:pt>
                      <c:pt idx="408">
                        <c:v>818</c:v>
                      </c:pt>
                      <c:pt idx="409">
                        <c:v>820</c:v>
                      </c:pt>
                      <c:pt idx="410">
                        <c:v>822</c:v>
                      </c:pt>
                      <c:pt idx="411">
                        <c:v>824</c:v>
                      </c:pt>
                      <c:pt idx="412">
                        <c:v>826</c:v>
                      </c:pt>
                      <c:pt idx="413">
                        <c:v>828</c:v>
                      </c:pt>
                      <c:pt idx="414">
                        <c:v>830</c:v>
                      </c:pt>
                      <c:pt idx="415">
                        <c:v>832</c:v>
                      </c:pt>
                      <c:pt idx="416">
                        <c:v>834</c:v>
                      </c:pt>
                      <c:pt idx="417">
                        <c:v>836</c:v>
                      </c:pt>
                      <c:pt idx="418">
                        <c:v>838</c:v>
                      </c:pt>
                      <c:pt idx="419">
                        <c:v>840</c:v>
                      </c:pt>
                      <c:pt idx="420">
                        <c:v>842</c:v>
                      </c:pt>
                      <c:pt idx="421">
                        <c:v>844</c:v>
                      </c:pt>
                      <c:pt idx="422">
                        <c:v>846</c:v>
                      </c:pt>
                      <c:pt idx="423">
                        <c:v>848</c:v>
                      </c:pt>
                      <c:pt idx="424">
                        <c:v>850</c:v>
                      </c:pt>
                      <c:pt idx="425">
                        <c:v>852</c:v>
                      </c:pt>
                      <c:pt idx="426">
                        <c:v>854</c:v>
                      </c:pt>
                      <c:pt idx="427">
                        <c:v>856</c:v>
                      </c:pt>
                      <c:pt idx="428">
                        <c:v>858</c:v>
                      </c:pt>
                      <c:pt idx="429">
                        <c:v>860</c:v>
                      </c:pt>
                      <c:pt idx="430">
                        <c:v>862</c:v>
                      </c:pt>
                      <c:pt idx="431">
                        <c:v>864</c:v>
                      </c:pt>
                      <c:pt idx="432">
                        <c:v>866</c:v>
                      </c:pt>
                      <c:pt idx="433">
                        <c:v>868</c:v>
                      </c:pt>
                      <c:pt idx="434">
                        <c:v>870</c:v>
                      </c:pt>
                      <c:pt idx="435">
                        <c:v>872</c:v>
                      </c:pt>
                      <c:pt idx="436">
                        <c:v>874</c:v>
                      </c:pt>
                      <c:pt idx="437">
                        <c:v>876</c:v>
                      </c:pt>
                      <c:pt idx="438">
                        <c:v>878</c:v>
                      </c:pt>
                      <c:pt idx="439">
                        <c:v>880</c:v>
                      </c:pt>
                      <c:pt idx="440">
                        <c:v>882</c:v>
                      </c:pt>
                      <c:pt idx="441">
                        <c:v>884</c:v>
                      </c:pt>
                      <c:pt idx="442">
                        <c:v>886</c:v>
                      </c:pt>
                      <c:pt idx="443">
                        <c:v>888</c:v>
                      </c:pt>
                      <c:pt idx="444">
                        <c:v>890</c:v>
                      </c:pt>
                      <c:pt idx="445">
                        <c:v>892</c:v>
                      </c:pt>
                      <c:pt idx="446">
                        <c:v>894</c:v>
                      </c:pt>
                      <c:pt idx="447">
                        <c:v>896</c:v>
                      </c:pt>
                      <c:pt idx="448">
                        <c:v>898</c:v>
                      </c:pt>
                      <c:pt idx="449">
                        <c:v>900</c:v>
                      </c:pt>
                      <c:pt idx="450">
                        <c:v>902</c:v>
                      </c:pt>
                      <c:pt idx="451">
                        <c:v>904</c:v>
                      </c:pt>
                      <c:pt idx="452">
                        <c:v>906</c:v>
                      </c:pt>
                      <c:pt idx="453">
                        <c:v>908</c:v>
                      </c:pt>
                      <c:pt idx="454">
                        <c:v>910</c:v>
                      </c:pt>
                      <c:pt idx="455">
                        <c:v>912</c:v>
                      </c:pt>
                      <c:pt idx="456">
                        <c:v>914</c:v>
                      </c:pt>
                      <c:pt idx="457">
                        <c:v>916</c:v>
                      </c:pt>
                      <c:pt idx="458">
                        <c:v>918</c:v>
                      </c:pt>
                      <c:pt idx="459">
                        <c:v>920</c:v>
                      </c:pt>
                      <c:pt idx="460">
                        <c:v>922</c:v>
                      </c:pt>
                      <c:pt idx="461">
                        <c:v>924</c:v>
                      </c:pt>
                      <c:pt idx="462">
                        <c:v>926</c:v>
                      </c:pt>
                      <c:pt idx="463">
                        <c:v>928</c:v>
                      </c:pt>
                      <c:pt idx="464">
                        <c:v>930</c:v>
                      </c:pt>
                      <c:pt idx="465">
                        <c:v>932</c:v>
                      </c:pt>
                      <c:pt idx="466">
                        <c:v>934</c:v>
                      </c:pt>
                      <c:pt idx="467">
                        <c:v>936</c:v>
                      </c:pt>
                      <c:pt idx="468">
                        <c:v>938</c:v>
                      </c:pt>
                      <c:pt idx="469">
                        <c:v>940</c:v>
                      </c:pt>
                      <c:pt idx="470">
                        <c:v>942</c:v>
                      </c:pt>
                      <c:pt idx="471">
                        <c:v>944</c:v>
                      </c:pt>
                      <c:pt idx="472">
                        <c:v>946</c:v>
                      </c:pt>
                      <c:pt idx="473">
                        <c:v>948</c:v>
                      </c:pt>
                      <c:pt idx="474">
                        <c:v>950</c:v>
                      </c:pt>
                      <c:pt idx="475">
                        <c:v>952</c:v>
                      </c:pt>
                      <c:pt idx="476">
                        <c:v>954</c:v>
                      </c:pt>
                      <c:pt idx="477">
                        <c:v>956</c:v>
                      </c:pt>
                      <c:pt idx="478">
                        <c:v>958</c:v>
                      </c:pt>
                      <c:pt idx="479">
                        <c:v>960</c:v>
                      </c:pt>
                      <c:pt idx="480">
                        <c:v>962</c:v>
                      </c:pt>
                      <c:pt idx="481">
                        <c:v>964</c:v>
                      </c:pt>
                      <c:pt idx="482">
                        <c:v>966</c:v>
                      </c:pt>
                      <c:pt idx="483">
                        <c:v>968</c:v>
                      </c:pt>
                      <c:pt idx="484">
                        <c:v>970</c:v>
                      </c:pt>
                      <c:pt idx="485">
                        <c:v>972</c:v>
                      </c:pt>
                      <c:pt idx="486">
                        <c:v>974</c:v>
                      </c:pt>
                      <c:pt idx="487">
                        <c:v>976</c:v>
                      </c:pt>
                      <c:pt idx="488">
                        <c:v>978</c:v>
                      </c:pt>
                      <c:pt idx="489">
                        <c:v>980</c:v>
                      </c:pt>
                      <c:pt idx="490">
                        <c:v>982</c:v>
                      </c:pt>
                      <c:pt idx="491">
                        <c:v>984</c:v>
                      </c:pt>
                      <c:pt idx="492">
                        <c:v>986</c:v>
                      </c:pt>
                      <c:pt idx="493">
                        <c:v>988</c:v>
                      </c:pt>
                      <c:pt idx="494">
                        <c:v>990</c:v>
                      </c:pt>
                      <c:pt idx="495">
                        <c:v>992</c:v>
                      </c:pt>
                      <c:pt idx="496">
                        <c:v>994</c:v>
                      </c:pt>
                      <c:pt idx="497">
                        <c:v>996</c:v>
                      </c:pt>
                      <c:pt idx="498">
                        <c:v>998</c:v>
                      </c:pt>
                      <c:pt idx="499">
                        <c:v>1000</c:v>
                      </c:pt>
                      <c:pt idx="500">
                        <c:v>1002</c:v>
                      </c:pt>
                      <c:pt idx="501">
                        <c:v>1004</c:v>
                      </c:pt>
                      <c:pt idx="502">
                        <c:v>1006</c:v>
                      </c:pt>
                      <c:pt idx="503">
                        <c:v>1008</c:v>
                      </c:pt>
                      <c:pt idx="504">
                        <c:v>1010</c:v>
                      </c:pt>
                      <c:pt idx="505">
                        <c:v>1012</c:v>
                      </c:pt>
                      <c:pt idx="506">
                        <c:v>1014</c:v>
                      </c:pt>
                      <c:pt idx="507">
                        <c:v>1016</c:v>
                      </c:pt>
                      <c:pt idx="508">
                        <c:v>1018</c:v>
                      </c:pt>
                      <c:pt idx="509">
                        <c:v>1020</c:v>
                      </c:pt>
                      <c:pt idx="510">
                        <c:v>1022</c:v>
                      </c:pt>
                      <c:pt idx="511">
                        <c:v>1024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bg_pp!$F$2:$F$513</c15:sqref>
                        </c15:formulaRef>
                      </c:ext>
                    </c:extLst>
                    <c:numCache>
                      <c:formatCode>0.0_);[Red]\(0.0\)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70.67</c:v>
                      </c:pt>
                      <c:pt idx="14">
                        <c:v>16.02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83.25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8.3000000000000001E-4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1.9900000000000001E-2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3.8299999999999996E-3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4.4200000000000003E-3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6.9800000000000001E-2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1.5999999999999999E-3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2.3E-3</c:v>
                      </c:pt>
                      <c:pt idx="139">
                        <c:v>7.8899999999999998E-2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1.5820000000000001E-3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2.5999999999999999E-3</c:v>
                      </c:pt>
                      <c:pt idx="164">
                        <c:v>1.1639999999999999E-2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4.4000000000000003E-3</c:v>
                      </c:pt>
                      <c:pt idx="171">
                        <c:v>0</c:v>
                      </c:pt>
                      <c:pt idx="172">
                        <c:v>0.12570000000000001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2.98E-3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6.9999999999999999E-4</c:v>
                      </c:pt>
                      <c:pt idx="218">
                        <c:v>0</c:v>
                      </c:pt>
                      <c:pt idx="219">
                        <c:v>0.4229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4.1199999999999995E-3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0.26600000000000001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1.28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0.37880000000000003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2.8999999999999998E-3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1.15E-3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1.2600000000000001E-3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2.66E-3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1.1000000000000001E-3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7.9799999999999996E-2</c:v>
                      </c:pt>
                      <c:pt idx="312">
                        <c:v>0</c:v>
                      </c:pt>
                      <c:pt idx="313">
                        <c:v>1.64E-3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2.6899999999999997E-2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6.1600000000000002E-2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5.9100000000000007E-2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5.8200000000000005E-4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8.3000000000000001E-4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1.01E-3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1.41E-3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CE28-4607-A26A-A350C6861A46}"/>
                  </c:ext>
                </c:extLst>
              </c15:ser>
            </c15:filteredScatterSeries>
          </c:ext>
        </c:extLst>
      </c:scatterChart>
      <c:valAx>
        <c:axId val="1345297807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Energy(keV)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606791343466165"/>
              <c:y val="0.86179627902299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83407"/>
        <c:crosses val="autoZero"/>
        <c:crossBetween val="midCat"/>
      </c:valAx>
      <c:valAx>
        <c:axId val="1345283407"/>
        <c:scaling>
          <c:orientation val="minMax"/>
          <c:min val="0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97807"/>
        <c:crosses val="autoZero"/>
        <c:crossBetween val="midCat"/>
      </c:valAx>
      <c:valAx>
        <c:axId val="157102704"/>
        <c:scaling>
          <c:orientation val="minMax"/>
          <c:min val="0"/>
        </c:scaling>
        <c:delete val="1"/>
        <c:axPos val="r"/>
        <c:numFmt formatCode="0.0_);[Red]\(0.0\)" sourceLinked="1"/>
        <c:majorTickMark val="out"/>
        <c:minorTickMark val="none"/>
        <c:tickLblPos val="nextTo"/>
        <c:crossAx val="157083024"/>
        <c:crosses val="max"/>
        <c:crossBetween val="midCat"/>
      </c:valAx>
      <c:valAx>
        <c:axId val="157083024"/>
        <c:scaling>
          <c:orientation val="minMax"/>
          <c:max val="600"/>
        </c:scaling>
        <c:delete val="1"/>
        <c:axPos val="t"/>
        <c:numFmt formatCode="0_);[Red]\(0\)" sourceLinked="1"/>
        <c:majorTickMark val="out"/>
        <c:minorTickMark val="none"/>
        <c:tickLblPos val="nextTo"/>
        <c:crossAx val="157102704"/>
        <c:crosses val="max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2851945368092288"/>
          <c:y val="0.32613154515663195"/>
          <c:w val="0.23741114735324836"/>
          <c:h val="0.151786795623896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20%±3%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DE-4416-9319-866AF08F31D8}"/>
            </c:ext>
          </c:extLst>
        </c:ser>
        <c:ser>
          <c:idx val="2"/>
          <c:order val="1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2DE-4416-9319-866AF08F31D8}"/>
            </c:ext>
          </c:extLst>
        </c:ser>
        <c:ser>
          <c:idx val="1"/>
          <c:order val="2"/>
          <c:tx>
            <c:strRef>
              <c:f>'phant_(2)'!$D$4</c:f>
              <c:strCache>
                <c:ptCount val="1"/>
                <c:pt idx="0">
                  <c:v>penetrate</c:v>
                </c:pt>
              </c:strCache>
            </c:strRef>
          </c:tx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22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2DE-4416-9319-866AF08F31D8}"/>
            </c:ext>
          </c:extLst>
        </c:ser>
        <c:ser>
          <c:idx val="6"/>
          <c:order val="6"/>
          <c:tx>
            <c:strRef>
              <c:f>'phant_(2)'!$V$4</c:f>
              <c:strCache>
                <c:ptCount val="1"/>
                <c:pt idx="0">
                  <c:v>20%_3%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4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4-72DE-4416-9319-866AF08F31D8}"/>
              </c:ext>
            </c:extLst>
          </c:dPt>
          <c:dPt>
            <c:idx val="174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5-72DE-4416-9319-866AF08F31D8}"/>
              </c:ext>
            </c:extLst>
          </c:dPt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'phant_(2)'!$V$5:$V$516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0.52946194225721799</c:v>
                </c:pt>
                <c:pt idx="143">
                  <c:v>0.53020730807086602</c:v>
                </c:pt>
                <c:pt idx="144">
                  <c:v>0.53095267388451495</c:v>
                </c:pt>
                <c:pt idx="145">
                  <c:v>0.53169803969816298</c:v>
                </c:pt>
                <c:pt idx="146">
                  <c:v>0.53244340551181102</c:v>
                </c:pt>
                <c:pt idx="147">
                  <c:v>0.53318877132546005</c:v>
                </c:pt>
                <c:pt idx="148">
                  <c:v>0.53393413713910798</c:v>
                </c:pt>
                <c:pt idx="149">
                  <c:v>0.53467950295275601</c:v>
                </c:pt>
                <c:pt idx="150">
                  <c:v>0.53542486876640405</c:v>
                </c:pt>
                <c:pt idx="151">
                  <c:v>0.53617023458005297</c:v>
                </c:pt>
                <c:pt idx="152">
                  <c:v>0.53691560039370101</c:v>
                </c:pt>
                <c:pt idx="153">
                  <c:v>0.53766096620734904</c:v>
                </c:pt>
                <c:pt idx="154">
                  <c:v>0.53840633202099797</c:v>
                </c:pt>
                <c:pt idx="155">
                  <c:v>0.539151697834646</c:v>
                </c:pt>
                <c:pt idx="156">
                  <c:v>0.53989706364829404</c:v>
                </c:pt>
                <c:pt idx="157">
                  <c:v>0.54064242946194196</c:v>
                </c:pt>
                <c:pt idx="158">
                  <c:v>0.541387795275591</c:v>
                </c:pt>
                <c:pt idx="159">
                  <c:v>0.54213316108923904</c:v>
                </c:pt>
                <c:pt idx="160">
                  <c:v>0.54287852690288696</c:v>
                </c:pt>
                <c:pt idx="161">
                  <c:v>0.54362389271653599</c:v>
                </c:pt>
                <c:pt idx="162">
                  <c:v>0.54436925853018403</c:v>
                </c:pt>
                <c:pt idx="163">
                  <c:v>0.54511462434383195</c:v>
                </c:pt>
                <c:pt idx="164">
                  <c:v>0.54585999015747999</c:v>
                </c:pt>
                <c:pt idx="165">
                  <c:v>0.54660535597112903</c:v>
                </c:pt>
                <c:pt idx="166">
                  <c:v>0.54735072178477695</c:v>
                </c:pt>
                <c:pt idx="167">
                  <c:v>0.54809608759842499</c:v>
                </c:pt>
                <c:pt idx="168">
                  <c:v>0.54884145341207402</c:v>
                </c:pt>
                <c:pt idx="169">
                  <c:v>0.54958681922572195</c:v>
                </c:pt>
                <c:pt idx="170">
                  <c:v>0.55033218503936998</c:v>
                </c:pt>
                <c:pt idx="171">
                  <c:v>0.55107755085301902</c:v>
                </c:pt>
                <c:pt idx="172">
                  <c:v>0.55182291666666705</c:v>
                </c:pt>
                <c:pt idx="173">
                  <c:v>0.55256828248031498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6-72DE-4416-9319-866AF08F3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806416"/>
        <c:axId val="1090805936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7-72DE-4416-9319-866AF08F31D8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2DE-4416-9319-866AF08F31D8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2DE-4416-9319-866AF08F31D8}"/>
                  </c:ext>
                </c:extLst>
              </c15:ser>
            </c15:filteredScatterSeries>
          </c:ext>
        </c:extLst>
      </c:scatterChart>
      <c:valAx>
        <c:axId val="1090806416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5936"/>
        <c:crosses val="autoZero"/>
        <c:crossBetween val="midCat"/>
      </c:valAx>
      <c:valAx>
        <c:axId val="109080593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90806416"/>
        <c:crosses val="autoZero"/>
        <c:crossBetween val="midCat"/>
        <c:maj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ash"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Aptos Narrow"/>
              </a:defRPr>
            </a:pPr>
            <a:r>
              <a:rPr lang="ja-JP" altLang="en-US" sz="1400" b="0" i="0" u="none" strike="noStrike" kern="1200" cap="none" spc="0" baseline="0">
                <a:solidFill>
                  <a:srgbClr val="595959"/>
                </a:solidFill>
                <a:uFillTx/>
                <a:latin typeface="Aptos Narrow"/>
              </a:rPr>
              <a:t>スペクトル成分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130314960629921E-2"/>
          <c:y val="0.15939814814814815"/>
          <c:w val="0.85525240594925622"/>
          <c:h val="0.66259878973461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'phant_(2)'!$B$4</c:f>
              <c:strCache>
                <c:ptCount val="1"/>
                <c:pt idx="0">
                  <c:v>all photons</c:v>
                </c:pt>
              </c:strCache>
            </c:strRef>
          </c:tx>
          <c:spPr>
            <a:ln w="19046" cap="rnd">
              <a:solidFill>
                <a:srgbClr val="FF0000"/>
              </a:solidFill>
              <a:prstDash val="solid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'phant_(2)'!$B$5:$B$516</c:f>
              <c:numCache>
                <c:formatCode>General</c:formatCode>
                <c:ptCount val="512"/>
                <c:pt idx="0">
                  <c:v>0.20563934426229499</c:v>
                </c:pt>
                <c:pt idx="1">
                  <c:v>0.233049180327869</c:v>
                </c:pt>
                <c:pt idx="2">
                  <c:v>0.23832786885245899</c:v>
                </c:pt>
                <c:pt idx="3">
                  <c:v>0.24757377049180301</c:v>
                </c:pt>
                <c:pt idx="4">
                  <c:v>0.24891803278688501</c:v>
                </c:pt>
                <c:pt idx="5">
                  <c:v>0.25311475409836098</c:v>
                </c:pt>
                <c:pt idx="6">
                  <c:v>0.25475409836065599</c:v>
                </c:pt>
                <c:pt idx="7">
                  <c:v>0.25304918032786899</c:v>
                </c:pt>
                <c:pt idx="8">
                  <c:v>0.25672131147541</c:v>
                </c:pt>
                <c:pt idx="9">
                  <c:v>0.25226229508196701</c:v>
                </c:pt>
                <c:pt idx="10">
                  <c:v>0.25311475409836098</c:v>
                </c:pt>
                <c:pt idx="11">
                  <c:v>0.25242622950819699</c:v>
                </c:pt>
                <c:pt idx="12">
                  <c:v>0.25573770491803299</c:v>
                </c:pt>
                <c:pt idx="13">
                  <c:v>0.25590163934426202</c:v>
                </c:pt>
                <c:pt idx="14">
                  <c:v>0.25445901639344298</c:v>
                </c:pt>
                <c:pt idx="15">
                  <c:v>0.255704918032787</c:v>
                </c:pt>
                <c:pt idx="16">
                  <c:v>0.25754098360655697</c:v>
                </c:pt>
                <c:pt idx="17">
                  <c:v>0.25472131147540999</c:v>
                </c:pt>
                <c:pt idx="18">
                  <c:v>0.25177049180327898</c:v>
                </c:pt>
                <c:pt idx="19">
                  <c:v>0.25996721311475401</c:v>
                </c:pt>
                <c:pt idx="20">
                  <c:v>0.27442622950819701</c:v>
                </c:pt>
                <c:pt idx="21">
                  <c:v>0.31124590163934401</c:v>
                </c:pt>
                <c:pt idx="22">
                  <c:v>0.37508196721311499</c:v>
                </c:pt>
                <c:pt idx="23">
                  <c:v>0.47573770491803302</c:v>
                </c:pt>
                <c:pt idx="24">
                  <c:v>0.61311475409836103</c:v>
                </c:pt>
                <c:pt idx="25">
                  <c:v>0.73770491803278704</c:v>
                </c:pt>
                <c:pt idx="26">
                  <c:v>0.80819672131147602</c:v>
                </c:pt>
                <c:pt idx="27">
                  <c:v>0.786885245901639</c:v>
                </c:pt>
                <c:pt idx="28">
                  <c:v>0.69180327868852498</c:v>
                </c:pt>
                <c:pt idx="29">
                  <c:v>0.58295081967213103</c:v>
                </c:pt>
                <c:pt idx="30">
                  <c:v>0.48295081967213099</c:v>
                </c:pt>
                <c:pt idx="31">
                  <c:v>0.41016393442623</c:v>
                </c:pt>
                <c:pt idx="32">
                  <c:v>0.35377049180327902</c:v>
                </c:pt>
                <c:pt idx="33">
                  <c:v>0.30895081967213101</c:v>
                </c:pt>
                <c:pt idx="34">
                  <c:v>0.28065573770491797</c:v>
                </c:pt>
                <c:pt idx="35">
                  <c:v>0.257016393442623</c:v>
                </c:pt>
                <c:pt idx="36">
                  <c:v>0.25377049180327899</c:v>
                </c:pt>
                <c:pt idx="37">
                  <c:v>0.25495081967213101</c:v>
                </c:pt>
                <c:pt idx="38">
                  <c:v>0.257049180327869</c:v>
                </c:pt>
                <c:pt idx="39">
                  <c:v>0.265081967213115</c:v>
                </c:pt>
                <c:pt idx="40">
                  <c:v>0.27488524590163899</c:v>
                </c:pt>
                <c:pt idx="41">
                  <c:v>0.28731147540983598</c:v>
                </c:pt>
                <c:pt idx="42">
                  <c:v>0.294885245901639</c:v>
                </c:pt>
                <c:pt idx="43">
                  <c:v>0.30459016393442601</c:v>
                </c:pt>
                <c:pt idx="44">
                  <c:v>0.30527868852459</c:v>
                </c:pt>
                <c:pt idx="45">
                  <c:v>0.30957377049180301</c:v>
                </c:pt>
                <c:pt idx="46">
                  <c:v>0.298918032786885</c:v>
                </c:pt>
                <c:pt idx="47">
                  <c:v>0.29432786885245898</c:v>
                </c:pt>
                <c:pt idx="48">
                  <c:v>0.290885245901639</c:v>
                </c:pt>
                <c:pt idx="49">
                  <c:v>0.28642622950819702</c:v>
                </c:pt>
                <c:pt idx="50">
                  <c:v>0.285540983606557</c:v>
                </c:pt>
                <c:pt idx="51">
                  <c:v>0.29163934426229499</c:v>
                </c:pt>
                <c:pt idx="52">
                  <c:v>0.29285245901639301</c:v>
                </c:pt>
                <c:pt idx="53">
                  <c:v>0.29632786885245899</c:v>
                </c:pt>
                <c:pt idx="54">
                  <c:v>0.30636065573770499</c:v>
                </c:pt>
                <c:pt idx="55">
                  <c:v>0.31350819672131103</c:v>
                </c:pt>
                <c:pt idx="56">
                  <c:v>0.32081967213114798</c:v>
                </c:pt>
                <c:pt idx="57">
                  <c:v>0.32918032786885298</c:v>
                </c:pt>
                <c:pt idx="58">
                  <c:v>0.333114754098361</c:v>
                </c:pt>
                <c:pt idx="59">
                  <c:v>0.332131147540984</c:v>
                </c:pt>
                <c:pt idx="60">
                  <c:v>0.34393442622950798</c:v>
                </c:pt>
                <c:pt idx="61">
                  <c:v>0.35442622950819702</c:v>
                </c:pt>
                <c:pt idx="62">
                  <c:v>0.35803278688524598</c:v>
                </c:pt>
                <c:pt idx="63">
                  <c:v>0.378032786885246</c:v>
                </c:pt>
                <c:pt idx="64">
                  <c:v>0.39934426229508202</c:v>
                </c:pt>
                <c:pt idx="65">
                  <c:v>0.43672131147540999</c:v>
                </c:pt>
                <c:pt idx="66">
                  <c:v>0.48032786885245898</c:v>
                </c:pt>
                <c:pt idx="67">
                  <c:v>0.54459016393442605</c:v>
                </c:pt>
                <c:pt idx="68">
                  <c:v>0.61508196721311503</c:v>
                </c:pt>
                <c:pt idx="69">
                  <c:v>0.68918032786885197</c:v>
                </c:pt>
                <c:pt idx="70">
                  <c:v>0.77442622950819695</c:v>
                </c:pt>
                <c:pt idx="71">
                  <c:v>0.84393442622950798</c:v>
                </c:pt>
                <c:pt idx="72">
                  <c:v>0.90065573770491802</c:v>
                </c:pt>
                <c:pt idx="73">
                  <c:v>0.92918032786885196</c:v>
                </c:pt>
                <c:pt idx="74">
                  <c:v>0.93114754098360697</c:v>
                </c:pt>
                <c:pt idx="75">
                  <c:v>0.908196721311475</c:v>
                </c:pt>
                <c:pt idx="76">
                  <c:v>0.86819672131147496</c:v>
                </c:pt>
                <c:pt idx="77">
                  <c:v>0.81737704918032805</c:v>
                </c:pt>
                <c:pt idx="78">
                  <c:v>0.77508196721311495</c:v>
                </c:pt>
                <c:pt idx="79">
                  <c:v>0.73901639344262304</c:v>
                </c:pt>
                <c:pt idx="80">
                  <c:v>0.72196721311475398</c:v>
                </c:pt>
                <c:pt idx="81">
                  <c:v>0.69868852459016395</c:v>
                </c:pt>
                <c:pt idx="82">
                  <c:v>0.69278688524590204</c:v>
                </c:pt>
                <c:pt idx="83">
                  <c:v>0.68983606557377097</c:v>
                </c:pt>
                <c:pt idx="84">
                  <c:v>0.68262295081967195</c:v>
                </c:pt>
                <c:pt idx="85">
                  <c:v>0.67606557377049203</c:v>
                </c:pt>
                <c:pt idx="86">
                  <c:v>0.65737704918032802</c:v>
                </c:pt>
                <c:pt idx="87">
                  <c:v>0.63016393442622898</c:v>
                </c:pt>
                <c:pt idx="88">
                  <c:v>0.60131147540983598</c:v>
                </c:pt>
                <c:pt idx="89">
                  <c:v>0.57836065573770501</c:v>
                </c:pt>
                <c:pt idx="90">
                  <c:v>0.55377049180327897</c:v>
                </c:pt>
                <c:pt idx="91">
                  <c:v>0.52852459016393405</c:v>
                </c:pt>
                <c:pt idx="92">
                  <c:v>0.51049180327868904</c:v>
                </c:pt>
                <c:pt idx="93">
                  <c:v>0.50229508196721295</c:v>
                </c:pt>
                <c:pt idx="94">
                  <c:v>0.49409836065573798</c:v>
                </c:pt>
                <c:pt idx="95">
                  <c:v>0.49016393442623002</c:v>
                </c:pt>
                <c:pt idx="96">
                  <c:v>0.49344262295081998</c:v>
                </c:pt>
                <c:pt idx="97">
                  <c:v>0.48983606557377102</c:v>
                </c:pt>
                <c:pt idx="98">
                  <c:v>0.49081967213114802</c:v>
                </c:pt>
                <c:pt idx="99">
                  <c:v>0.49409836065573798</c:v>
                </c:pt>
                <c:pt idx="100">
                  <c:v>0.49573770491803298</c:v>
                </c:pt>
                <c:pt idx="101">
                  <c:v>0.499672131147541</c:v>
                </c:pt>
                <c:pt idx="102">
                  <c:v>0.49672131147540999</c:v>
                </c:pt>
                <c:pt idx="103">
                  <c:v>0.49049180327868902</c:v>
                </c:pt>
                <c:pt idx="104">
                  <c:v>0.49147540983606602</c:v>
                </c:pt>
                <c:pt idx="105">
                  <c:v>0.49311475409836097</c:v>
                </c:pt>
                <c:pt idx="106">
                  <c:v>0.48655737704918001</c:v>
                </c:pt>
                <c:pt idx="107">
                  <c:v>0.48721311475409801</c:v>
                </c:pt>
                <c:pt idx="108">
                  <c:v>0.484262295081967</c:v>
                </c:pt>
                <c:pt idx="109">
                  <c:v>0.48032786885245898</c:v>
                </c:pt>
                <c:pt idx="110">
                  <c:v>0.47737704918032797</c:v>
                </c:pt>
                <c:pt idx="111">
                  <c:v>0.47344262295082001</c:v>
                </c:pt>
                <c:pt idx="112">
                  <c:v>0.47540983606557402</c:v>
                </c:pt>
                <c:pt idx="113">
                  <c:v>0.469508196721311</c:v>
                </c:pt>
                <c:pt idx="114">
                  <c:v>0.47147540983606601</c:v>
                </c:pt>
                <c:pt idx="115">
                  <c:v>0.471147540983607</c:v>
                </c:pt>
                <c:pt idx="116">
                  <c:v>0.46491803278688498</c:v>
                </c:pt>
                <c:pt idx="117">
                  <c:v>0.47016393442623</c:v>
                </c:pt>
                <c:pt idx="118">
                  <c:v>0.468524590163934</c:v>
                </c:pt>
                <c:pt idx="119">
                  <c:v>0.469180327868852</c:v>
                </c:pt>
                <c:pt idx="120">
                  <c:v>0.47442622950819702</c:v>
                </c:pt>
                <c:pt idx="121">
                  <c:v>0.47737704918032797</c:v>
                </c:pt>
                <c:pt idx="122">
                  <c:v>0.47311475409836101</c:v>
                </c:pt>
                <c:pt idx="123">
                  <c:v>0.47540983606557402</c:v>
                </c:pt>
                <c:pt idx="124">
                  <c:v>0.48098360655737699</c:v>
                </c:pt>
                <c:pt idx="125">
                  <c:v>0.48</c:v>
                </c:pt>
                <c:pt idx="126">
                  <c:v>0.485901639344262</c:v>
                </c:pt>
                <c:pt idx="127">
                  <c:v>0.48983606557377102</c:v>
                </c:pt>
                <c:pt idx="128">
                  <c:v>0.49475409836065598</c:v>
                </c:pt>
                <c:pt idx="129">
                  <c:v>0.49540983606557398</c:v>
                </c:pt>
                <c:pt idx="130">
                  <c:v>0.49475409836065598</c:v>
                </c:pt>
                <c:pt idx="131">
                  <c:v>0.499672131147541</c:v>
                </c:pt>
                <c:pt idx="132">
                  <c:v>0.49737704918032799</c:v>
                </c:pt>
                <c:pt idx="133">
                  <c:v>0.5</c:v>
                </c:pt>
                <c:pt idx="134">
                  <c:v>0.50622950819672097</c:v>
                </c:pt>
                <c:pt idx="135">
                  <c:v>0.50557377049180297</c:v>
                </c:pt>
                <c:pt idx="136">
                  <c:v>0.51442622950819705</c:v>
                </c:pt>
                <c:pt idx="137">
                  <c:v>0.51508196721311506</c:v>
                </c:pt>
                <c:pt idx="138">
                  <c:v>0.51934426229508202</c:v>
                </c:pt>
                <c:pt idx="139">
                  <c:v>0.52295081967213097</c:v>
                </c:pt>
                <c:pt idx="140">
                  <c:v>0.53213114754098401</c:v>
                </c:pt>
                <c:pt idx="141">
                  <c:v>0.54590163934426195</c:v>
                </c:pt>
                <c:pt idx="142">
                  <c:v>0.55540983606557404</c:v>
                </c:pt>
                <c:pt idx="143">
                  <c:v>0.57180327868852499</c:v>
                </c:pt>
                <c:pt idx="144">
                  <c:v>0.59147540983606595</c:v>
                </c:pt>
                <c:pt idx="145">
                  <c:v>0.61213114754098397</c:v>
                </c:pt>
                <c:pt idx="146">
                  <c:v>0.64065573770491802</c:v>
                </c:pt>
                <c:pt idx="147">
                  <c:v>0.67081967213114801</c:v>
                </c:pt>
                <c:pt idx="148">
                  <c:v>0.70590163934426198</c:v>
                </c:pt>
                <c:pt idx="149">
                  <c:v>0.74918032786885302</c:v>
                </c:pt>
                <c:pt idx="150">
                  <c:v>0.78360655737704898</c:v>
                </c:pt>
                <c:pt idx="151">
                  <c:v>0.82524590163934397</c:v>
                </c:pt>
                <c:pt idx="152">
                  <c:v>0.86786885245901602</c:v>
                </c:pt>
                <c:pt idx="153">
                  <c:v>0.90557377049180299</c:v>
                </c:pt>
                <c:pt idx="154">
                  <c:v>0.93311475409836098</c:v>
                </c:pt>
                <c:pt idx="155">
                  <c:v>0.96819672131147605</c:v>
                </c:pt>
                <c:pt idx="156">
                  <c:v>0.99442622950819703</c:v>
                </c:pt>
                <c:pt idx="157">
                  <c:v>1.0006557377049199</c:v>
                </c:pt>
                <c:pt idx="158">
                  <c:v>1</c:v>
                </c:pt>
                <c:pt idx="159">
                  <c:v>0.99606557377049199</c:v>
                </c:pt>
                <c:pt idx="160">
                  <c:v>0.970491803278689</c:v>
                </c:pt>
                <c:pt idx="161">
                  <c:v>0.94590163934426197</c:v>
                </c:pt>
                <c:pt idx="162">
                  <c:v>0.91311475409836096</c:v>
                </c:pt>
                <c:pt idx="163">
                  <c:v>0.87639344262295105</c:v>
                </c:pt>
                <c:pt idx="164">
                  <c:v>0.84032786885245903</c:v>
                </c:pt>
                <c:pt idx="165">
                  <c:v>0.79344262295082002</c:v>
                </c:pt>
                <c:pt idx="166">
                  <c:v>0.75901639344262295</c:v>
                </c:pt>
                <c:pt idx="167">
                  <c:v>0.71606557377049196</c:v>
                </c:pt>
                <c:pt idx="168">
                  <c:v>0.68524590163934396</c:v>
                </c:pt>
                <c:pt idx="169">
                  <c:v>0.65245901639344295</c:v>
                </c:pt>
                <c:pt idx="170">
                  <c:v>0.63377049180327905</c:v>
                </c:pt>
                <c:pt idx="171">
                  <c:v>0.61049180327868902</c:v>
                </c:pt>
                <c:pt idx="172">
                  <c:v>0.59639344262295102</c:v>
                </c:pt>
                <c:pt idx="173">
                  <c:v>0.577049180327869</c:v>
                </c:pt>
                <c:pt idx="174">
                  <c:v>0.57049180327868898</c:v>
                </c:pt>
                <c:pt idx="175">
                  <c:v>0.56491803278688502</c:v>
                </c:pt>
                <c:pt idx="176">
                  <c:v>0.55540983606557404</c:v>
                </c:pt>
                <c:pt idx="177">
                  <c:v>0.55016393442623002</c:v>
                </c:pt>
                <c:pt idx="178">
                  <c:v>0.545573770491803</c:v>
                </c:pt>
                <c:pt idx="179">
                  <c:v>0.54098360655737698</c:v>
                </c:pt>
                <c:pt idx="180">
                  <c:v>0.54</c:v>
                </c:pt>
                <c:pt idx="181">
                  <c:v>0.52426229508196698</c:v>
                </c:pt>
                <c:pt idx="182">
                  <c:v>0.52163934426229497</c:v>
                </c:pt>
                <c:pt idx="183">
                  <c:v>0.52131147540983602</c:v>
                </c:pt>
                <c:pt idx="184">
                  <c:v>0.514754098360656</c:v>
                </c:pt>
                <c:pt idx="185">
                  <c:v>0.50754098360655697</c:v>
                </c:pt>
                <c:pt idx="186">
                  <c:v>0.501311475409836</c:v>
                </c:pt>
                <c:pt idx="187">
                  <c:v>0.49311475409836097</c:v>
                </c:pt>
                <c:pt idx="188">
                  <c:v>0.484918032786885</c:v>
                </c:pt>
                <c:pt idx="189">
                  <c:v>0.48032786885245898</c:v>
                </c:pt>
                <c:pt idx="190">
                  <c:v>0.47573770491803302</c:v>
                </c:pt>
                <c:pt idx="191">
                  <c:v>0.46557377049180299</c:v>
                </c:pt>
                <c:pt idx="192">
                  <c:v>0.46032786885245902</c:v>
                </c:pt>
                <c:pt idx="193">
                  <c:v>0.45934426229508202</c:v>
                </c:pt>
                <c:pt idx="194">
                  <c:v>0.45180327868852499</c:v>
                </c:pt>
                <c:pt idx="195">
                  <c:v>0.44327868852459001</c:v>
                </c:pt>
                <c:pt idx="196">
                  <c:v>0.44</c:v>
                </c:pt>
                <c:pt idx="197">
                  <c:v>0.42918032786885202</c:v>
                </c:pt>
                <c:pt idx="198">
                  <c:v>0.42557377049180301</c:v>
                </c:pt>
                <c:pt idx="199">
                  <c:v>0.42</c:v>
                </c:pt>
                <c:pt idx="200">
                  <c:v>0.41311475409836101</c:v>
                </c:pt>
                <c:pt idx="201">
                  <c:v>0.40360655737704898</c:v>
                </c:pt>
                <c:pt idx="202">
                  <c:v>0.39868852459016402</c:v>
                </c:pt>
                <c:pt idx="203">
                  <c:v>0.394098360655738</c:v>
                </c:pt>
                <c:pt idx="204">
                  <c:v>0.38950819672131198</c:v>
                </c:pt>
                <c:pt idx="205">
                  <c:v>0.38786885245901598</c:v>
                </c:pt>
                <c:pt idx="206">
                  <c:v>0.38295081967213102</c:v>
                </c:pt>
                <c:pt idx="207">
                  <c:v>0.38295081967213102</c:v>
                </c:pt>
                <c:pt idx="208">
                  <c:v>0.37213114754098398</c:v>
                </c:pt>
                <c:pt idx="209">
                  <c:v>0.362950819672131</c:v>
                </c:pt>
                <c:pt idx="210">
                  <c:v>0.363934426229508</c:v>
                </c:pt>
                <c:pt idx="211">
                  <c:v>0.36196721311475399</c:v>
                </c:pt>
                <c:pt idx="212">
                  <c:v>0.35540983606557403</c:v>
                </c:pt>
                <c:pt idx="213">
                  <c:v>0.35573770491803303</c:v>
                </c:pt>
                <c:pt idx="214">
                  <c:v>0.34688524590163899</c:v>
                </c:pt>
                <c:pt idx="215">
                  <c:v>0.34524590163934399</c:v>
                </c:pt>
                <c:pt idx="216">
                  <c:v>0.34065573770491803</c:v>
                </c:pt>
                <c:pt idx="217">
                  <c:v>0.33934426229508202</c:v>
                </c:pt>
                <c:pt idx="218">
                  <c:v>0.334754098360656</c:v>
                </c:pt>
                <c:pt idx="219">
                  <c:v>0.334426229508197</c:v>
                </c:pt>
                <c:pt idx="220">
                  <c:v>0.32718032786885298</c:v>
                </c:pt>
                <c:pt idx="221">
                  <c:v>0.33081967213114799</c:v>
                </c:pt>
                <c:pt idx="222">
                  <c:v>0.31711475409836098</c:v>
                </c:pt>
                <c:pt idx="223">
                  <c:v>0.32154098360655697</c:v>
                </c:pt>
                <c:pt idx="224">
                  <c:v>0.32095081967213102</c:v>
                </c:pt>
                <c:pt idx="225">
                  <c:v>0.31724590163934402</c:v>
                </c:pt>
                <c:pt idx="226">
                  <c:v>0.31180327868852498</c:v>
                </c:pt>
                <c:pt idx="227">
                  <c:v>0.31154098360655702</c:v>
                </c:pt>
                <c:pt idx="228">
                  <c:v>0.30786885245901602</c:v>
                </c:pt>
                <c:pt idx="229">
                  <c:v>0.31288524590163902</c:v>
                </c:pt>
                <c:pt idx="230">
                  <c:v>0.309639344262295</c:v>
                </c:pt>
                <c:pt idx="231">
                  <c:v>0.303934426229508</c:v>
                </c:pt>
                <c:pt idx="232">
                  <c:v>0.30321311475409801</c:v>
                </c:pt>
                <c:pt idx="233">
                  <c:v>0.30626229508196701</c:v>
                </c:pt>
                <c:pt idx="234">
                  <c:v>0.29809836065573803</c:v>
                </c:pt>
                <c:pt idx="235">
                  <c:v>0.29927868852459</c:v>
                </c:pt>
                <c:pt idx="236">
                  <c:v>0.29718032786885201</c:v>
                </c:pt>
                <c:pt idx="237">
                  <c:v>0.29937704918032798</c:v>
                </c:pt>
                <c:pt idx="238">
                  <c:v>0.298262295081967</c:v>
                </c:pt>
                <c:pt idx="239">
                  <c:v>0.29403278688524598</c:v>
                </c:pt>
                <c:pt idx="240">
                  <c:v>0.29855737704918001</c:v>
                </c:pt>
                <c:pt idx="241">
                  <c:v>0.28914754098360701</c:v>
                </c:pt>
                <c:pt idx="242">
                  <c:v>0.292590163934426</c:v>
                </c:pt>
                <c:pt idx="243">
                  <c:v>0.291540983606557</c:v>
                </c:pt>
                <c:pt idx="244">
                  <c:v>0.29439344262295097</c:v>
                </c:pt>
                <c:pt idx="245">
                  <c:v>0.28462295081967198</c:v>
                </c:pt>
                <c:pt idx="246">
                  <c:v>0.28770491803278703</c:v>
                </c:pt>
                <c:pt idx="247">
                  <c:v>0.28642622950819702</c:v>
                </c:pt>
                <c:pt idx="248">
                  <c:v>0.28780327868852501</c:v>
                </c:pt>
                <c:pt idx="249">
                  <c:v>0.28737704918032803</c:v>
                </c:pt>
                <c:pt idx="250">
                  <c:v>0.283540983606557</c:v>
                </c:pt>
                <c:pt idx="251">
                  <c:v>0.28134426229508203</c:v>
                </c:pt>
                <c:pt idx="252">
                  <c:v>0.28036065573770502</c:v>
                </c:pt>
                <c:pt idx="253">
                  <c:v>0.27996721311475398</c:v>
                </c:pt>
                <c:pt idx="254">
                  <c:v>0.28039344262295102</c:v>
                </c:pt>
                <c:pt idx="255">
                  <c:v>0.27921311475409799</c:v>
                </c:pt>
                <c:pt idx="256">
                  <c:v>0.279508196721312</c:v>
                </c:pt>
                <c:pt idx="257">
                  <c:v>0.27531147540983603</c:v>
                </c:pt>
                <c:pt idx="258">
                  <c:v>0.28088524590163899</c:v>
                </c:pt>
                <c:pt idx="259">
                  <c:v>0.28006557377049202</c:v>
                </c:pt>
                <c:pt idx="260">
                  <c:v>0.27557377049180298</c:v>
                </c:pt>
                <c:pt idx="261">
                  <c:v>0.27216393442622999</c:v>
                </c:pt>
                <c:pt idx="262">
                  <c:v>0.277475409836066</c:v>
                </c:pt>
                <c:pt idx="263">
                  <c:v>0.27186885245901599</c:v>
                </c:pt>
                <c:pt idx="264">
                  <c:v>0.272426229508197</c:v>
                </c:pt>
                <c:pt idx="265">
                  <c:v>0.27363934426229503</c:v>
                </c:pt>
                <c:pt idx="266">
                  <c:v>0.275147540983607</c:v>
                </c:pt>
                <c:pt idx="267">
                  <c:v>0.27449180327868899</c:v>
                </c:pt>
                <c:pt idx="268">
                  <c:v>0.27036065573770501</c:v>
                </c:pt>
                <c:pt idx="269">
                  <c:v>0.27508196721311501</c:v>
                </c:pt>
                <c:pt idx="270">
                  <c:v>0.26963934426229502</c:v>
                </c:pt>
                <c:pt idx="271">
                  <c:v>0.26954098360655698</c:v>
                </c:pt>
                <c:pt idx="272">
                  <c:v>0.26888524590163898</c:v>
                </c:pt>
                <c:pt idx="273">
                  <c:v>0.26954098360655698</c:v>
                </c:pt>
                <c:pt idx="274">
                  <c:v>0.26718032786885199</c:v>
                </c:pt>
                <c:pt idx="275">
                  <c:v>0.27006557377049201</c:v>
                </c:pt>
                <c:pt idx="276">
                  <c:v>0.26990163934426198</c:v>
                </c:pt>
                <c:pt idx="277">
                  <c:v>0.26904918032786901</c:v>
                </c:pt>
                <c:pt idx="278">
                  <c:v>0.272098360655738</c:v>
                </c:pt>
                <c:pt idx="279">
                  <c:v>0.266393442622951</c:v>
                </c:pt>
                <c:pt idx="280">
                  <c:v>0.26468852459016401</c:v>
                </c:pt>
                <c:pt idx="281">
                  <c:v>0.263737704918033</c:v>
                </c:pt>
                <c:pt idx="282">
                  <c:v>0.26478688524590199</c:v>
                </c:pt>
                <c:pt idx="283">
                  <c:v>0.26347540983606599</c:v>
                </c:pt>
                <c:pt idx="284">
                  <c:v>0.26049180327868898</c:v>
                </c:pt>
                <c:pt idx="285">
                  <c:v>0.25531147540983601</c:v>
                </c:pt>
                <c:pt idx="286">
                  <c:v>0.26065573770491801</c:v>
                </c:pt>
                <c:pt idx="287">
                  <c:v>0.25944262295081999</c:v>
                </c:pt>
                <c:pt idx="288">
                  <c:v>0.25911475409836099</c:v>
                </c:pt>
                <c:pt idx="289">
                  <c:v>0.25672131147541</c:v>
                </c:pt>
                <c:pt idx="290">
                  <c:v>0.25727868852459002</c:v>
                </c:pt>
                <c:pt idx="291">
                  <c:v>0.250688524590164</c:v>
                </c:pt>
                <c:pt idx="292">
                  <c:v>0.25609836065573799</c:v>
                </c:pt>
                <c:pt idx="293">
                  <c:v>0.251311475409836</c:v>
                </c:pt>
                <c:pt idx="294">
                  <c:v>0.25239344262295099</c:v>
                </c:pt>
                <c:pt idx="295">
                  <c:v>0.25124590163934402</c:v>
                </c:pt>
                <c:pt idx="296">
                  <c:v>0.25114754098360698</c:v>
                </c:pt>
                <c:pt idx="297">
                  <c:v>0.25078688524590198</c:v>
                </c:pt>
                <c:pt idx="298">
                  <c:v>0.25377049180327899</c:v>
                </c:pt>
                <c:pt idx="299">
                  <c:v>0.24927868852459001</c:v>
                </c:pt>
                <c:pt idx="300">
                  <c:v>0.24852459016393399</c:v>
                </c:pt>
                <c:pt idx="301">
                  <c:v>0.248655737704918</c:v>
                </c:pt>
                <c:pt idx="302">
                  <c:v>0.24977049180327901</c:v>
                </c:pt>
                <c:pt idx="303">
                  <c:v>0.24970491803278699</c:v>
                </c:pt>
                <c:pt idx="304">
                  <c:v>0.252</c:v>
                </c:pt>
                <c:pt idx="305">
                  <c:v>0.24872131147540999</c:v>
                </c:pt>
                <c:pt idx="306">
                  <c:v>0.25072131147540999</c:v>
                </c:pt>
                <c:pt idx="307">
                  <c:v>0.25006557377049199</c:v>
                </c:pt>
                <c:pt idx="308">
                  <c:v>0.25206557377049199</c:v>
                </c:pt>
                <c:pt idx="309">
                  <c:v>0.25150819672131097</c:v>
                </c:pt>
                <c:pt idx="310">
                  <c:v>0.24940983606557399</c:v>
                </c:pt>
                <c:pt idx="311">
                  <c:v>0.253672131147541</c:v>
                </c:pt>
                <c:pt idx="312">
                  <c:v>0.254360655737705</c:v>
                </c:pt>
                <c:pt idx="313">
                  <c:v>0.25583606557377098</c:v>
                </c:pt>
                <c:pt idx="314">
                  <c:v>0.25439344262295099</c:v>
                </c:pt>
                <c:pt idx="315">
                  <c:v>0.25911475409836099</c:v>
                </c:pt>
                <c:pt idx="316">
                  <c:v>0.25544262295081999</c:v>
                </c:pt>
                <c:pt idx="317">
                  <c:v>0.25760655737704902</c:v>
                </c:pt>
                <c:pt idx="318">
                  <c:v>0.257704918032787</c:v>
                </c:pt>
                <c:pt idx="319">
                  <c:v>0.25996721311475401</c:v>
                </c:pt>
                <c:pt idx="320">
                  <c:v>0.26114754098360698</c:v>
                </c:pt>
                <c:pt idx="321">
                  <c:v>0.26068852459016401</c:v>
                </c:pt>
                <c:pt idx="322">
                  <c:v>0.26557377049180297</c:v>
                </c:pt>
                <c:pt idx="323">
                  <c:v>0.26481967213114799</c:v>
                </c:pt>
                <c:pt idx="324">
                  <c:v>0.268426229508197</c:v>
                </c:pt>
                <c:pt idx="325">
                  <c:v>0.26816393442622999</c:v>
                </c:pt>
                <c:pt idx="326">
                  <c:v>0.27163934426229502</c:v>
                </c:pt>
                <c:pt idx="327">
                  <c:v>0.27019672131147499</c:v>
                </c:pt>
                <c:pt idx="328">
                  <c:v>0.27216393442622999</c:v>
                </c:pt>
                <c:pt idx="329">
                  <c:v>0.27104918032786901</c:v>
                </c:pt>
                <c:pt idx="330">
                  <c:v>0.27472131147541001</c:v>
                </c:pt>
                <c:pt idx="331">
                  <c:v>0.27796721311475397</c:v>
                </c:pt>
                <c:pt idx="332">
                  <c:v>0.27639344262295101</c:v>
                </c:pt>
                <c:pt idx="333">
                  <c:v>0.277803278688525</c:v>
                </c:pt>
                <c:pt idx="334">
                  <c:v>0.27908196721311501</c:v>
                </c:pt>
                <c:pt idx="335">
                  <c:v>0.27832786885245903</c:v>
                </c:pt>
                <c:pt idx="336">
                  <c:v>0.27731147540983597</c:v>
                </c:pt>
                <c:pt idx="337">
                  <c:v>0.28186885245901599</c:v>
                </c:pt>
                <c:pt idx="338">
                  <c:v>0.28626229508196699</c:v>
                </c:pt>
                <c:pt idx="339">
                  <c:v>0.27790163934426199</c:v>
                </c:pt>
                <c:pt idx="340">
                  <c:v>0.283868852459016</c:v>
                </c:pt>
                <c:pt idx="341">
                  <c:v>0.27895081967213098</c:v>
                </c:pt>
                <c:pt idx="342">
                  <c:v>0.27891803278688498</c:v>
                </c:pt>
                <c:pt idx="343">
                  <c:v>0.27731147540983597</c:v>
                </c:pt>
                <c:pt idx="344">
                  <c:v>0.27662295081967198</c:v>
                </c:pt>
                <c:pt idx="345">
                  <c:v>0.274819672131148</c:v>
                </c:pt>
                <c:pt idx="346">
                  <c:v>0.26826229508196697</c:v>
                </c:pt>
                <c:pt idx="347">
                  <c:v>0.27206557377049201</c:v>
                </c:pt>
                <c:pt idx="348">
                  <c:v>0.270459016393443</c:v>
                </c:pt>
                <c:pt idx="349">
                  <c:v>0.26793442622950803</c:v>
                </c:pt>
                <c:pt idx="350">
                  <c:v>0.26157377049180303</c:v>
                </c:pt>
                <c:pt idx="351">
                  <c:v>0.25967213114754101</c:v>
                </c:pt>
                <c:pt idx="352">
                  <c:v>0.25793442622950802</c:v>
                </c:pt>
                <c:pt idx="353">
                  <c:v>0.25291803278688502</c:v>
                </c:pt>
                <c:pt idx="354">
                  <c:v>0.247967213114754</c:v>
                </c:pt>
                <c:pt idx="355">
                  <c:v>0.245475409836066</c:v>
                </c:pt>
                <c:pt idx="356">
                  <c:v>0.240950819672131</c:v>
                </c:pt>
                <c:pt idx="357">
                  <c:v>0.23872131147541001</c:v>
                </c:pt>
                <c:pt idx="358">
                  <c:v>0.22875409836065599</c:v>
                </c:pt>
                <c:pt idx="359">
                  <c:v>0.22875409836065599</c:v>
                </c:pt>
                <c:pt idx="360">
                  <c:v>0.22681967213114801</c:v>
                </c:pt>
                <c:pt idx="361">
                  <c:v>0.22055737704917999</c:v>
                </c:pt>
                <c:pt idx="362">
                  <c:v>0.217475409836066</c:v>
                </c:pt>
                <c:pt idx="363">
                  <c:v>0.213803278688525</c:v>
                </c:pt>
                <c:pt idx="364">
                  <c:v>0.20514754098360699</c:v>
                </c:pt>
                <c:pt idx="365">
                  <c:v>0.20668852459016401</c:v>
                </c:pt>
                <c:pt idx="366">
                  <c:v>0.201377049180328</c:v>
                </c:pt>
                <c:pt idx="367">
                  <c:v>0.19934426229508201</c:v>
                </c:pt>
                <c:pt idx="368">
                  <c:v>0.192885245901639</c:v>
                </c:pt>
                <c:pt idx="369">
                  <c:v>0.18859016393442599</c:v>
                </c:pt>
                <c:pt idx="370">
                  <c:v>0.18983606557377</c:v>
                </c:pt>
                <c:pt idx="371">
                  <c:v>0.189672131147541</c:v>
                </c:pt>
                <c:pt idx="372">
                  <c:v>0.18377049180327901</c:v>
                </c:pt>
                <c:pt idx="373">
                  <c:v>0.18255737704917999</c:v>
                </c:pt>
                <c:pt idx="374">
                  <c:v>0.180131147540984</c:v>
                </c:pt>
                <c:pt idx="375">
                  <c:v>0.18022950819672101</c:v>
                </c:pt>
                <c:pt idx="376">
                  <c:v>0.175934426229508</c:v>
                </c:pt>
                <c:pt idx="377">
                  <c:v>0.17747540983606599</c:v>
                </c:pt>
                <c:pt idx="378">
                  <c:v>0.175409836065574</c:v>
                </c:pt>
                <c:pt idx="379">
                  <c:v>0.172950819672131</c:v>
                </c:pt>
                <c:pt idx="380">
                  <c:v>0.17065573770491799</c:v>
                </c:pt>
                <c:pt idx="381">
                  <c:v>0.17085245901639301</c:v>
                </c:pt>
                <c:pt idx="382">
                  <c:v>0.167081967213115</c:v>
                </c:pt>
                <c:pt idx="383">
                  <c:v>0.16655737704918</c:v>
                </c:pt>
                <c:pt idx="384">
                  <c:v>0.16714754098360701</c:v>
                </c:pt>
                <c:pt idx="385">
                  <c:v>0.166360655737705</c:v>
                </c:pt>
                <c:pt idx="386">
                  <c:v>0.16629508196721299</c:v>
                </c:pt>
                <c:pt idx="387">
                  <c:v>0.16567213114754101</c:v>
                </c:pt>
                <c:pt idx="388">
                  <c:v>0.164393442622951</c:v>
                </c:pt>
                <c:pt idx="389">
                  <c:v>0.16580327868852501</c:v>
                </c:pt>
                <c:pt idx="390">
                  <c:v>0.164688524590164</c:v>
                </c:pt>
                <c:pt idx="391">
                  <c:v>0.161377049180328</c:v>
                </c:pt>
                <c:pt idx="392">
                  <c:v>0.160852459016393</c:v>
                </c:pt>
                <c:pt idx="393">
                  <c:v>0.163901639344262</c:v>
                </c:pt>
                <c:pt idx="394">
                  <c:v>0.164229508196721</c:v>
                </c:pt>
                <c:pt idx="395">
                  <c:v>0.16206557377049199</c:v>
                </c:pt>
                <c:pt idx="396">
                  <c:v>0.163704918032787</c:v>
                </c:pt>
                <c:pt idx="397">
                  <c:v>0.168065573770492</c:v>
                </c:pt>
                <c:pt idx="398">
                  <c:v>0.16442622950819699</c:v>
                </c:pt>
                <c:pt idx="399">
                  <c:v>0.16478688524590199</c:v>
                </c:pt>
                <c:pt idx="400">
                  <c:v>0.16160655737704899</c:v>
                </c:pt>
                <c:pt idx="401">
                  <c:v>0.16400000000000001</c:v>
                </c:pt>
                <c:pt idx="402">
                  <c:v>0.16809836065573799</c:v>
                </c:pt>
                <c:pt idx="403">
                  <c:v>0.16734426229508201</c:v>
                </c:pt>
                <c:pt idx="404">
                  <c:v>0.16763934426229499</c:v>
                </c:pt>
                <c:pt idx="405">
                  <c:v>0.17049180327868901</c:v>
                </c:pt>
                <c:pt idx="406">
                  <c:v>0.17285245901639301</c:v>
                </c:pt>
                <c:pt idx="407">
                  <c:v>0.16885245901639301</c:v>
                </c:pt>
                <c:pt idx="408">
                  <c:v>0.17580327868852499</c:v>
                </c:pt>
                <c:pt idx="409">
                  <c:v>0.173114754098361</c:v>
                </c:pt>
                <c:pt idx="410">
                  <c:v>0.17773770491803301</c:v>
                </c:pt>
                <c:pt idx="411">
                  <c:v>0.17806557377049201</c:v>
                </c:pt>
                <c:pt idx="412">
                  <c:v>0.18524590163934401</c:v>
                </c:pt>
                <c:pt idx="413">
                  <c:v>0.182950819672131</c:v>
                </c:pt>
                <c:pt idx="414">
                  <c:v>0.185344262295082</c:v>
                </c:pt>
                <c:pt idx="415">
                  <c:v>0.185803278688525</c:v>
                </c:pt>
                <c:pt idx="416">
                  <c:v>0.19255737704918</c:v>
                </c:pt>
                <c:pt idx="417">
                  <c:v>0.20052459016393401</c:v>
                </c:pt>
                <c:pt idx="418">
                  <c:v>0.19613114754098401</c:v>
                </c:pt>
                <c:pt idx="419">
                  <c:v>0.20134426229508201</c:v>
                </c:pt>
                <c:pt idx="420">
                  <c:v>0.206459016393443</c:v>
                </c:pt>
                <c:pt idx="421">
                  <c:v>0.20806557377049201</c:v>
                </c:pt>
                <c:pt idx="422">
                  <c:v>0.20957377049180301</c:v>
                </c:pt>
                <c:pt idx="423">
                  <c:v>0.215967213114754</c:v>
                </c:pt>
                <c:pt idx="424">
                  <c:v>0.216983606557377</c:v>
                </c:pt>
                <c:pt idx="425">
                  <c:v>0.224032786885246</c:v>
                </c:pt>
                <c:pt idx="426">
                  <c:v>0.22665573770491801</c:v>
                </c:pt>
                <c:pt idx="427">
                  <c:v>0.23396721311475399</c:v>
                </c:pt>
                <c:pt idx="428">
                  <c:v>0.23298360655737699</c:v>
                </c:pt>
                <c:pt idx="429">
                  <c:v>0.234098360655738</c:v>
                </c:pt>
                <c:pt idx="430">
                  <c:v>0.238098360655738</c:v>
                </c:pt>
                <c:pt idx="431">
                  <c:v>0.244983606557377</c:v>
                </c:pt>
                <c:pt idx="432">
                  <c:v>0.243606557377049</c:v>
                </c:pt>
                <c:pt idx="433">
                  <c:v>0.24727868852459001</c:v>
                </c:pt>
                <c:pt idx="434">
                  <c:v>0.24570491803278699</c:v>
                </c:pt>
                <c:pt idx="435">
                  <c:v>0.245672131147541</c:v>
                </c:pt>
                <c:pt idx="436">
                  <c:v>0.25127868852459001</c:v>
                </c:pt>
                <c:pt idx="437">
                  <c:v>0.252327868852459</c:v>
                </c:pt>
                <c:pt idx="438">
                  <c:v>0.245836065573771</c:v>
                </c:pt>
                <c:pt idx="439">
                  <c:v>0.248</c:v>
                </c:pt>
                <c:pt idx="440">
                  <c:v>0.24642622950819701</c:v>
                </c:pt>
                <c:pt idx="441">
                  <c:v>0.24688524590163899</c:v>
                </c:pt>
                <c:pt idx="442">
                  <c:v>0.244655737704918</c:v>
                </c:pt>
                <c:pt idx="443">
                  <c:v>0.24170491803278699</c:v>
                </c:pt>
                <c:pt idx="444">
                  <c:v>0.24036065573770499</c:v>
                </c:pt>
                <c:pt idx="445">
                  <c:v>0.23236065573770501</c:v>
                </c:pt>
                <c:pt idx="446">
                  <c:v>0.23347540983606599</c:v>
                </c:pt>
                <c:pt idx="447">
                  <c:v>0.232426229508197</c:v>
                </c:pt>
                <c:pt idx="448">
                  <c:v>0.22462295081967201</c:v>
                </c:pt>
                <c:pt idx="449">
                  <c:v>0.22593442622950799</c:v>
                </c:pt>
                <c:pt idx="450">
                  <c:v>0.218655737704918</c:v>
                </c:pt>
                <c:pt idx="451">
                  <c:v>0.209606557377049</c:v>
                </c:pt>
                <c:pt idx="452">
                  <c:v>0.20314754098360699</c:v>
                </c:pt>
                <c:pt idx="453">
                  <c:v>0.20727868852459</c:v>
                </c:pt>
                <c:pt idx="454">
                  <c:v>0.20016393442623001</c:v>
                </c:pt>
                <c:pt idx="455">
                  <c:v>0.19481967213114801</c:v>
                </c:pt>
                <c:pt idx="456">
                  <c:v>0.19295081967213101</c:v>
                </c:pt>
                <c:pt idx="457">
                  <c:v>0.18708196721311501</c:v>
                </c:pt>
                <c:pt idx="458">
                  <c:v>0.18370491803278699</c:v>
                </c:pt>
                <c:pt idx="459">
                  <c:v>0.17934426229508199</c:v>
                </c:pt>
                <c:pt idx="460">
                  <c:v>0.17081967213114799</c:v>
                </c:pt>
                <c:pt idx="461">
                  <c:v>0.17065573770491799</c:v>
                </c:pt>
                <c:pt idx="462">
                  <c:v>0.165245901639344</c:v>
                </c:pt>
                <c:pt idx="463">
                  <c:v>0.16262295081967201</c:v>
                </c:pt>
                <c:pt idx="464">
                  <c:v>0.15793442622950801</c:v>
                </c:pt>
                <c:pt idx="465">
                  <c:v>0.15839344262295099</c:v>
                </c:pt>
                <c:pt idx="466">
                  <c:v>0.15272131147540999</c:v>
                </c:pt>
                <c:pt idx="467">
                  <c:v>0.15360655737704901</c:v>
                </c:pt>
                <c:pt idx="468">
                  <c:v>0.14921311475409799</c:v>
                </c:pt>
                <c:pt idx="469">
                  <c:v>0.15216393442623</c:v>
                </c:pt>
                <c:pt idx="470">
                  <c:v>0.15226229508196701</c:v>
                </c:pt>
                <c:pt idx="471">
                  <c:v>0.147311475409836</c:v>
                </c:pt>
                <c:pt idx="472">
                  <c:v>0.148459016393443</c:v>
                </c:pt>
                <c:pt idx="473">
                  <c:v>0.150983606557377</c:v>
                </c:pt>
                <c:pt idx="474">
                  <c:v>0.150655737704918</c:v>
                </c:pt>
                <c:pt idx="475">
                  <c:v>0.15104918032786899</c:v>
                </c:pt>
                <c:pt idx="476">
                  <c:v>0.153508196721311</c:v>
                </c:pt>
                <c:pt idx="477">
                  <c:v>0.15340983606557401</c:v>
                </c:pt>
                <c:pt idx="478">
                  <c:v>0.15511475409836101</c:v>
                </c:pt>
                <c:pt idx="479">
                  <c:v>0.15790163934426199</c:v>
                </c:pt>
                <c:pt idx="480">
                  <c:v>0.159344262295082</c:v>
                </c:pt>
                <c:pt idx="481">
                  <c:v>0.16550819672131101</c:v>
                </c:pt>
                <c:pt idx="482">
                  <c:v>0.16983606557377001</c:v>
                </c:pt>
                <c:pt idx="483">
                  <c:v>0.17127868852458999</c:v>
                </c:pt>
                <c:pt idx="484">
                  <c:v>0.17534426229508199</c:v>
                </c:pt>
                <c:pt idx="485">
                  <c:v>0.179311475409836</c:v>
                </c:pt>
                <c:pt idx="486">
                  <c:v>0.19029508196721301</c:v>
                </c:pt>
                <c:pt idx="487">
                  <c:v>0.191704918032787</c:v>
                </c:pt>
                <c:pt idx="488">
                  <c:v>0.19540983606557399</c:v>
                </c:pt>
                <c:pt idx="489">
                  <c:v>0.20213114754098399</c:v>
                </c:pt>
                <c:pt idx="490">
                  <c:v>0.21170491803278699</c:v>
                </c:pt>
                <c:pt idx="491">
                  <c:v>0.214983606557377</c:v>
                </c:pt>
                <c:pt idx="492">
                  <c:v>0.223344262295082</c:v>
                </c:pt>
                <c:pt idx="493">
                  <c:v>0.233573770491803</c:v>
                </c:pt>
                <c:pt idx="494">
                  <c:v>0.237114754098361</c:v>
                </c:pt>
                <c:pt idx="495">
                  <c:v>0.24904918032786899</c:v>
                </c:pt>
                <c:pt idx="496">
                  <c:v>0.25691803278688502</c:v>
                </c:pt>
                <c:pt idx="497">
                  <c:v>0.26737704918032801</c:v>
                </c:pt>
                <c:pt idx="498">
                  <c:v>0.27708196721311501</c:v>
                </c:pt>
                <c:pt idx="499">
                  <c:v>0.283868852459016</c:v>
                </c:pt>
                <c:pt idx="500">
                  <c:v>0.29150819672131101</c:v>
                </c:pt>
                <c:pt idx="501">
                  <c:v>0.30524590163934401</c:v>
                </c:pt>
                <c:pt idx="502">
                  <c:v>0.31321311475409802</c:v>
                </c:pt>
                <c:pt idx="503">
                  <c:v>0.32514754098360699</c:v>
                </c:pt>
                <c:pt idx="504">
                  <c:v>0.332131147540984</c:v>
                </c:pt>
                <c:pt idx="505">
                  <c:v>0.34622950819672099</c:v>
                </c:pt>
                <c:pt idx="506">
                  <c:v>0.35475409836065602</c:v>
                </c:pt>
                <c:pt idx="507">
                  <c:v>0.37049180327868902</c:v>
                </c:pt>
                <c:pt idx="508">
                  <c:v>0.37737704918032799</c:v>
                </c:pt>
                <c:pt idx="509">
                  <c:v>0.38491803278688502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9C-4C51-9A48-7C6423941D0D}"/>
            </c:ext>
          </c:extLst>
        </c:ser>
        <c:ser>
          <c:idx val="7"/>
          <c:order val="1"/>
          <c:tx>
            <c:strRef>
              <c:f>'phant_(2)'!$C$4</c:f>
              <c:strCache>
                <c:ptCount val="1"/>
                <c:pt idx="0">
                  <c:v>primary</c:v>
                </c:pt>
              </c:strCache>
            </c:strRef>
          </c:tx>
          <c:spPr>
            <a:ln w="25400">
              <a:solidFill>
                <a:srgbClr val="FFC000"/>
              </a:solidFill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'phant_(2)'!$C$5:$C$516</c:f>
              <c:numCache>
                <c:formatCode>General</c:formatCode>
                <c:ptCount val="512"/>
                <c:pt idx="0">
                  <c:v>2.0672131147540999E-3</c:v>
                </c:pt>
                <c:pt idx="1">
                  <c:v>4.29836065573771E-3</c:v>
                </c:pt>
                <c:pt idx="2">
                  <c:v>3.6163934426229499E-3</c:v>
                </c:pt>
                <c:pt idx="3">
                  <c:v>1.93147540983607E-3</c:v>
                </c:pt>
                <c:pt idx="4">
                  <c:v>1.61868852459016E-3</c:v>
                </c:pt>
                <c:pt idx="5">
                  <c:v>1.51409836065574E-3</c:v>
                </c:pt>
                <c:pt idx="6">
                  <c:v>1.3714754098360701E-3</c:v>
                </c:pt>
                <c:pt idx="7">
                  <c:v>1.2963934426229501E-3</c:v>
                </c:pt>
                <c:pt idx="8">
                  <c:v>1.1422950819672099E-3</c:v>
                </c:pt>
                <c:pt idx="9">
                  <c:v>1.0704918032786899E-3</c:v>
                </c:pt>
                <c:pt idx="10">
                  <c:v>9.1901639344262303E-4</c:v>
                </c:pt>
                <c:pt idx="11">
                  <c:v>8.4491803278688503E-4</c:v>
                </c:pt>
                <c:pt idx="12">
                  <c:v>7.3967213114754099E-4</c:v>
                </c:pt>
                <c:pt idx="13">
                  <c:v>6.3901639344262305E-4</c:v>
                </c:pt>
                <c:pt idx="14">
                  <c:v>5.9803278688524595E-4</c:v>
                </c:pt>
                <c:pt idx="15">
                  <c:v>5.2426229508196695E-4</c:v>
                </c:pt>
                <c:pt idx="16">
                  <c:v>4.5803278688524602E-4</c:v>
                </c:pt>
                <c:pt idx="17">
                  <c:v>4.4393442622950801E-4</c:v>
                </c:pt>
                <c:pt idx="18">
                  <c:v>4.6327868852459001E-4</c:v>
                </c:pt>
                <c:pt idx="19">
                  <c:v>9.0426229508196697E-4</c:v>
                </c:pt>
                <c:pt idx="20">
                  <c:v>3.09540983606557E-3</c:v>
                </c:pt>
                <c:pt idx="21">
                  <c:v>1.14524590163934E-2</c:v>
                </c:pt>
                <c:pt idx="22">
                  <c:v>3.4885245901639397E-2</c:v>
                </c:pt>
                <c:pt idx="23">
                  <c:v>8.5803278688524595E-2</c:v>
                </c:pt>
                <c:pt idx="24">
                  <c:v>0.169245901639344</c:v>
                </c:pt>
                <c:pt idx="25">
                  <c:v>0.26426229508196702</c:v>
                </c:pt>
                <c:pt idx="26">
                  <c:v>0.33180327868852499</c:v>
                </c:pt>
                <c:pt idx="27">
                  <c:v>0.34</c:v>
                </c:pt>
                <c:pt idx="28">
                  <c:v>0.29196721311475399</c:v>
                </c:pt>
                <c:pt idx="29">
                  <c:v>0.223180327868852</c:v>
                </c:pt>
                <c:pt idx="30">
                  <c:v>0.16026229508196699</c:v>
                </c:pt>
                <c:pt idx="31">
                  <c:v>0.112918032786885</c:v>
                </c:pt>
                <c:pt idx="32">
                  <c:v>7.5245901639344304E-2</c:v>
                </c:pt>
                <c:pt idx="33">
                  <c:v>4.48196721311475E-2</c:v>
                </c:pt>
                <c:pt idx="34">
                  <c:v>2.32065573770492E-2</c:v>
                </c:pt>
                <c:pt idx="35">
                  <c:v>1.01672131147541E-2</c:v>
                </c:pt>
                <c:pt idx="36">
                  <c:v>4.02622950819672E-3</c:v>
                </c:pt>
                <c:pt idx="37">
                  <c:v>1.7016393442623001E-3</c:v>
                </c:pt>
                <c:pt idx="38">
                  <c:v>1.1478688524590201E-3</c:v>
                </c:pt>
                <c:pt idx="39">
                  <c:v>1.19868852459016E-3</c:v>
                </c:pt>
                <c:pt idx="40">
                  <c:v>1.5036065573770499E-3</c:v>
                </c:pt>
                <c:pt idx="41">
                  <c:v>1.88524590163934E-3</c:v>
                </c:pt>
                <c:pt idx="42">
                  <c:v>2.2409836065573801E-3</c:v>
                </c:pt>
                <c:pt idx="43">
                  <c:v>2.5678688524590201E-3</c:v>
                </c:pt>
                <c:pt idx="44">
                  <c:v>2.8655737704917999E-3</c:v>
                </c:pt>
                <c:pt idx="45">
                  <c:v>3.18786885245902E-3</c:v>
                </c:pt>
                <c:pt idx="46">
                  <c:v>3.6032786885245899E-3</c:v>
                </c:pt>
                <c:pt idx="47">
                  <c:v>3.9737704918032801E-3</c:v>
                </c:pt>
                <c:pt idx="48">
                  <c:v>4.3672131147541003E-3</c:v>
                </c:pt>
                <c:pt idx="49">
                  <c:v>4.7147540983606597E-3</c:v>
                </c:pt>
                <c:pt idx="50">
                  <c:v>5.2131147540983597E-3</c:v>
                </c:pt>
                <c:pt idx="51">
                  <c:v>5.7049180327868902E-3</c:v>
                </c:pt>
                <c:pt idx="52">
                  <c:v>5.9639344262295097E-3</c:v>
                </c:pt>
                <c:pt idx="53">
                  <c:v>6.4590163934426202E-3</c:v>
                </c:pt>
                <c:pt idx="54">
                  <c:v>6.6885245901639398E-3</c:v>
                </c:pt>
                <c:pt idx="55">
                  <c:v>6.7508196721311501E-3</c:v>
                </c:pt>
                <c:pt idx="56">
                  <c:v>6.7704918032786901E-3</c:v>
                </c:pt>
                <c:pt idx="57">
                  <c:v>6.6131147540983599E-3</c:v>
                </c:pt>
                <c:pt idx="58">
                  <c:v>6.0163934426229497E-3</c:v>
                </c:pt>
                <c:pt idx="59">
                  <c:v>5.2524590163934397E-3</c:v>
                </c:pt>
                <c:pt idx="60">
                  <c:v>4.6262295081967199E-3</c:v>
                </c:pt>
                <c:pt idx="61">
                  <c:v>3.55409836065574E-3</c:v>
                </c:pt>
                <c:pt idx="62">
                  <c:v>2.7236065573770498E-3</c:v>
                </c:pt>
                <c:pt idx="63">
                  <c:v>1.9777049180327898E-3</c:v>
                </c:pt>
                <c:pt idx="64">
                  <c:v>1.34983606557377E-3</c:v>
                </c:pt>
                <c:pt idx="65">
                  <c:v>9.6098360655737702E-4</c:v>
                </c:pt>
                <c:pt idx="66">
                  <c:v>5.9639344262295095E-4</c:v>
                </c:pt>
                <c:pt idx="67">
                  <c:v>4.5409836065573802E-4</c:v>
                </c:pt>
                <c:pt idx="68">
                  <c:v>3.3213114754098398E-4</c:v>
                </c:pt>
                <c:pt idx="69">
                  <c:v>2.6659016393442602E-4</c:v>
                </c:pt>
                <c:pt idx="70">
                  <c:v>2.51934426229508E-4</c:v>
                </c:pt>
                <c:pt idx="71">
                  <c:v>2.2862295081967199E-4</c:v>
                </c:pt>
                <c:pt idx="72">
                  <c:v>2.3544262295082001E-4</c:v>
                </c:pt>
                <c:pt idx="73">
                  <c:v>2.2213114754098399E-4</c:v>
                </c:pt>
                <c:pt idx="74">
                  <c:v>2.04983606557377E-4</c:v>
                </c:pt>
                <c:pt idx="75">
                  <c:v>2.06524590163934E-4</c:v>
                </c:pt>
                <c:pt idx="76">
                  <c:v>1.97901639344262E-4</c:v>
                </c:pt>
                <c:pt idx="77">
                  <c:v>2.0383606557377099E-4</c:v>
                </c:pt>
                <c:pt idx="78">
                  <c:v>1.96852459016393E-4</c:v>
                </c:pt>
                <c:pt idx="79">
                  <c:v>2.12983606557377E-4</c:v>
                </c:pt>
                <c:pt idx="80">
                  <c:v>2.2059016393442601E-4</c:v>
                </c:pt>
                <c:pt idx="81">
                  <c:v>2.2724590163934399E-4</c:v>
                </c:pt>
                <c:pt idx="82">
                  <c:v>2.1832786885245901E-4</c:v>
                </c:pt>
                <c:pt idx="83">
                  <c:v>2.54524590163934E-4</c:v>
                </c:pt>
                <c:pt idx="84">
                  <c:v>2.8068852459016403E-4</c:v>
                </c:pt>
                <c:pt idx="85">
                  <c:v>2.73901639344262E-4</c:v>
                </c:pt>
                <c:pt idx="86">
                  <c:v>2.7252459016393401E-4</c:v>
                </c:pt>
                <c:pt idx="87">
                  <c:v>3.0183606557377101E-4</c:v>
                </c:pt>
                <c:pt idx="88">
                  <c:v>3.2363934426229502E-4</c:v>
                </c:pt>
                <c:pt idx="89">
                  <c:v>3.5442622950819698E-4</c:v>
                </c:pt>
                <c:pt idx="90">
                  <c:v>3.4721311475409801E-4</c:v>
                </c:pt>
                <c:pt idx="91">
                  <c:v>3.7606557377049197E-4</c:v>
                </c:pt>
                <c:pt idx="92">
                  <c:v>4.0262295081967202E-4</c:v>
                </c:pt>
                <c:pt idx="93">
                  <c:v>4.0590163934426201E-4</c:v>
                </c:pt>
                <c:pt idx="94">
                  <c:v>4.0459016393442601E-4</c:v>
                </c:pt>
                <c:pt idx="95">
                  <c:v>4.2229508196721301E-4</c:v>
                </c:pt>
                <c:pt idx="96">
                  <c:v>3.9737704918032802E-4</c:v>
                </c:pt>
                <c:pt idx="97">
                  <c:v>3.9213114754098398E-4</c:v>
                </c:pt>
                <c:pt idx="98">
                  <c:v>4.1377049180327897E-4</c:v>
                </c:pt>
                <c:pt idx="99">
                  <c:v>3.8754098360655701E-4</c:v>
                </c:pt>
                <c:pt idx="100">
                  <c:v>3.9967213114754102E-4</c:v>
                </c:pt>
                <c:pt idx="101">
                  <c:v>3.6852459016393401E-4</c:v>
                </c:pt>
                <c:pt idx="102">
                  <c:v>3.5442622950819698E-4</c:v>
                </c:pt>
                <c:pt idx="103">
                  <c:v>3.6721311475409801E-4</c:v>
                </c:pt>
                <c:pt idx="104">
                  <c:v>3.5409836065573798E-4</c:v>
                </c:pt>
                <c:pt idx="105">
                  <c:v>3.7409836065573798E-4</c:v>
                </c:pt>
                <c:pt idx="106">
                  <c:v>3.3508196721311498E-4</c:v>
                </c:pt>
                <c:pt idx="107">
                  <c:v>3.4590163934426202E-4</c:v>
                </c:pt>
                <c:pt idx="108">
                  <c:v>3.5639344262295097E-4</c:v>
                </c:pt>
                <c:pt idx="109">
                  <c:v>4.0852459016393401E-4</c:v>
                </c:pt>
                <c:pt idx="110">
                  <c:v>4.5442622950819702E-4</c:v>
                </c:pt>
                <c:pt idx="111">
                  <c:v>5.0065573770491801E-4</c:v>
                </c:pt>
                <c:pt idx="112">
                  <c:v>5.6852459016393405E-4</c:v>
                </c:pt>
                <c:pt idx="113">
                  <c:v>6.8262295081967204E-4</c:v>
                </c:pt>
                <c:pt idx="114">
                  <c:v>8.6754098360655697E-4</c:v>
                </c:pt>
                <c:pt idx="115">
                  <c:v>1.1075409836065601E-3</c:v>
                </c:pt>
                <c:pt idx="116">
                  <c:v>1.3865573770491799E-3</c:v>
                </c:pt>
                <c:pt idx="117">
                  <c:v>1.8062295081967201E-3</c:v>
                </c:pt>
                <c:pt idx="118">
                  <c:v>2.2652459016393399E-3</c:v>
                </c:pt>
                <c:pt idx="119">
                  <c:v>2.7944262295081998E-3</c:v>
                </c:pt>
                <c:pt idx="120">
                  <c:v>3.3999999999999998E-3</c:v>
                </c:pt>
                <c:pt idx="121">
                  <c:v>4.0557377049180304E-3</c:v>
                </c:pt>
                <c:pt idx="122">
                  <c:v>4.8393442622950804E-3</c:v>
                </c:pt>
                <c:pt idx="123">
                  <c:v>5.57377049180328E-3</c:v>
                </c:pt>
                <c:pt idx="124">
                  <c:v>6.2327868852458997E-3</c:v>
                </c:pt>
                <c:pt idx="125">
                  <c:v>6.85573770491803E-3</c:v>
                </c:pt>
                <c:pt idx="126">
                  <c:v>7.5081967213114801E-3</c:v>
                </c:pt>
                <c:pt idx="127">
                  <c:v>7.9639344262295107E-3</c:v>
                </c:pt>
                <c:pt idx="128">
                  <c:v>8.2819672131147493E-3</c:v>
                </c:pt>
                <c:pt idx="129">
                  <c:v>8.3934426229508204E-3</c:v>
                </c:pt>
                <c:pt idx="130">
                  <c:v>8.5704918032786896E-3</c:v>
                </c:pt>
                <c:pt idx="131">
                  <c:v>8.4262295081967194E-3</c:v>
                </c:pt>
                <c:pt idx="132">
                  <c:v>8.2000000000000007E-3</c:v>
                </c:pt>
                <c:pt idx="133">
                  <c:v>8.1016393442623E-3</c:v>
                </c:pt>
                <c:pt idx="134">
                  <c:v>8.0655737704918001E-3</c:v>
                </c:pt>
                <c:pt idx="135">
                  <c:v>8.0000000000000002E-3</c:v>
                </c:pt>
                <c:pt idx="136">
                  <c:v>8.3081967213114692E-3</c:v>
                </c:pt>
                <c:pt idx="137">
                  <c:v>8.9672131147541002E-3</c:v>
                </c:pt>
                <c:pt idx="138">
                  <c:v>1.02327868852459E-2</c:v>
                </c:pt>
                <c:pt idx="139">
                  <c:v>1.2514754098360699E-2</c:v>
                </c:pt>
                <c:pt idx="140">
                  <c:v>1.5813114754098401E-2</c:v>
                </c:pt>
                <c:pt idx="141">
                  <c:v>2.0580327868852499E-2</c:v>
                </c:pt>
                <c:pt idx="142">
                  <c:v>2.6950819672131199E-2</c:v>
                </c:pt>
                <c:pt idx="143">
                  <c:v>3.5737704918032798E-2</c:v>
                </c:pt>
                <c:pt idx="144">
                  <c:v>4.7081967213114799E-2</c:v>
                </c:pt>
                <c:pt idx="145">
                  <c:v>6.1442622950819703E-2</c:v>
                </c:pt>
                <c:pt idx="146">
                  <c:v>7.8393442622950796E-2</c:v>
                </c:pt>
                <c:pt idx="147">
                  <c:v>9.8819672131147604E-2</c:v>
                </c:pt>
                <c:pt idx="148">
                  <c:v>0.12236065573770501</c:v>
                </c:pt>
                <c:pt idx="149">
                  <c:v>0.14934426229508199</c:v>
                </c:pt>
                <c:pt idx="150">
                  <c:v>0.17721311475409801</c:v>
                </c:pt>
                <c:pt idx="151">
                  <c:v>0.20744262295082</c:v>
                </c:pt>
                <c:pt idx="152">
                  <c:v>0.237770491803279</c:v>
                </c:pt>
                <c:pt idx="153">
                  <c:v>0.26619672131147498</c:v>
                </c:pt>
                <c:pt idx="154">
                  <c:v>0.29229508196721299</c:v>
                </c:pt>
                <c:pt idx="155">
                  <c:v>0.31416393442622997</c:v>
                </c:pt>
                <c:pt idx="156">
                  <c:v>0.33049180327868899</c:v>
                </c:pt>
                <c:pt idx="157">
                  <c:v>0.34163934426229497</c:v>
                </c:pt>
                <c:pt idx="158">
                  <c:v>0.34327868852458998</c:v>
                </c:pt>
                <c:pt idx="159">
                  <c:v>0.34</c:v>
                </c:pt>
                <c:pt idx="160">
                  <c:v>0.32950819672131199</c:v>
                </c:pt>
                <c:pt idx="161">
                  <c:v>0.31173770491803299</c:v>
                </c:pt>
                <c:pt idx="162">
                  <c:v>0.28832786885245898</c:v>
                </c:pt>
                <c:pt idx="163">
                  <c:v>0.262393442622951</c:v>
                </c:pt>
                <c:pt idx="164">
                  <c:v>0.23285245901639301</c:v>
                </c:pt>
                <c:pt idx="165">
                  <c:v>0.20281967213114799</c:v>
                </c:pt>
                <c:pt idx="166">
                  <c:v>0.17255737704918001</c:v>
                </c:pt>
                <c:pt idx="167">
                  <c:v>0.144426229508197</c:v>
                </c:pt>
                <c:pt idx="168">
                  <c:v>0.11734426229508201</c:v>
                </c:pt>
                <c:pt idx="169">
                  <c:v>9.4032786885245898E-2</c:v>
                </c:pt>
                <c:pt idx="170">
                  <c:v>7.3803278688524598E-2</c:v>
                </c:pt>
                <c:pt idx="171">
                  <c:v>5.6393442622950797E-2</c:v>
                </c:pt>
                <c:pt idx="172">
                  <c:v>4.2229508196721298E-2</c:v>
                </c:pt>
                <c:pt idx="173">
                  <c:v>3.11901639344262E-2</c:v>
                </c:pt>
                <c:pt idx="174">
                  <c:v>2.2380327868852499E-2</c:v>
                </c:pt>
                <c:pt idx="175">
                  <c:v>1.5780327868852501E-2</c:v>
                </c:pt>
                <c:pt idx="176">
                  <c:v>1.0691803278688501E-2</c:v>
                </c:pt>
                <c:pt idx="177">
                  <c:v>7.2950819672131196E-3</c:v>
                </c:pt>
                <c:pt idx="178">
                  <c:v>4.9180327868852498E-3</c:v>
                </c:pt>
                <c:pt idx="179">
                  <c:v>3.2481967213114798E-3</c:v>
                </c:pt>
                <c:pt idx="180">
                  <c:v>2.0681967213114802E-3</c:v>
                </c:pt>
                <c:pt idx="181">
                  <c:v>1.3491803278688501E-3</c:v>
                </c:pt>
                <c:pt idx="182">
                  <c:v>8.7278688524590204E-4</c:v>
                </c:pt>
                <c:pt idx="183">
                  <c:v>5.5934426229508195E-4</c:v>
                </c:pt>
                <c:pt idx="184">
                  <c:v>3.8852459016393401E-4</c:v>
                </c:pt>
                <c:pt idx="185">
                  <c:v>2.6957377049180301E-4</c:v>
                </c:pt>
                <c:pt idx="186">
                  <c:v>2.0599999999999999E-4</c:v>
                </c:pt>
                <c:pt idx="187">
                  <c:v>1.7324590163934401E-4</c:v>
                </c:pt>
                <c:pt idx="188">
                  <c:v>1.5704918032786899E-4</c:v>
                </c:pt>
                <c:pt idx="189">
                  <c:v>1.3996721311475399E-4</c:v>
                </c:pt>
                <c:pt idx="190">
                  <c:v>1.46950819672131E-4</c:v>
                </c:pt>
                <c:pt idx="191">
                  <c:v>1.4478688524590199E-4</c:v>
                </c:pt>
                <c:pt idx="192">
                  <c:v>1.2288524590163899E-4</c:v>
                </c:pt>
                <c:pt idx="193">
                  <c:v>1.2963934426229499E-4</c:v>
                </c:pt>
                <c:pt idx="194">
                  <c:v>1.16131147540984E-4</c:v>
                </c:pt>
                <c:pt idx="195">
                  <c:v>1.06393442622951E-4</c:v>
                </c:pt>
                <c:pt idx="196">
                  <c:v>1.16852459016393E-4</c:v>
                </c:pt>
                <c:pt idx="197">
                  <c:v>9.4393442622950799E-5</c:v>
                </c:pt>
                <c:pt idx="198">
                  <c:v>9.3049180327868804E-5</c:v>
                </c:pt>
                <c:pt idx="199">
                  <c:v>7.9606557377049202E-5</c:v>
                </c:pt>
                <c:pt idx="200">
                  <c:v>8.0393442622950798E-5</c:v>
                </c:pt>
                <c:pt idx="201">
                  <c:v>7.3606557377049205E-5</c:v>
                </c:pt>
                <c:pt idx="202">
                  <c:v>6.3803278688524595E-5</c:v>
                </c:pt>
                <c:pt idx="203">
                  <c:v>6.1508196721311503E-5</c:v>
                </c:pt>
                <c:pt idx="204">
                  <c:v>5.3508196721311499E-5</c:v>
                </c:pt>
                <c:pt idx="205">
                  <c:v>6.0098360655737703E-5</c:v>
                </c:pt>
                <c:pt idx="206">
                  <c:v>4.4295081967213102E-5</c:v>
                </c:pt>
                <c:pt idx="207">
                  <c:v>5.5475409836065597E-5</c:v>
                </c:pt>
                <c:pt idx="208">
                  <c:v>3.9475409836065601E-5</c:v>
                </c:pt>
                <c:pt idx="209">
                  <c:v>3.4786885245901603E-5</c:v>
                </c:pt>
                <c:pt idx="210">
                  <c:v>3.6000000000000001E-5</c:v>
                </c:pt>
                <c:pt idx="211">
                  <c:v>3.68196721311475E-5</c:v>
                </c:pt>
                <c:pt idx="212">
                  <c:v>3.3868852459016403E-5</c:v>
                </c:pt>
                <c:pt idx="213">
                  <c:v>3.6295081967213098E-5</c:v>
                </c:pt>
                <c:pt idx="214">
                  <c:v>3.3475409836065598E-5</c:v>
                </c:pt>
                <c:pt idx="215">
                  <c:v>3.4885245901639297E-5</c:v>
                </c:pt>
                <c:pt idx="216">
                  <c:v>3.0275409836065601E-5</c:v>
                </c:pt>
                <c:pt idx="217">
                  <c:v>3.0245901639344301E-5</c:v>
                </c:pt>
                <c:pt idx="218">
                  <c:v>3.64918032786885E-5</c:v>
                </c:pt>
                <c:pt idx="219">
                  <c:v>2.92655737704918E-5</c:v>
                </c:pt>
                <c:pt idx="220">
                  <c:v>3.0406557377049198E-5</c:v>
                </c:pt>
                <c:pt idx="221">
                  <c:v>3.1062295081967197E-5</c:v>
                </c:pt>
                <c:pt idx="222">
                  <c:v>3.5868852459016397E-5</c:v>
                </c:pt>
                <c:pt idx="223">
                  <c:v>3.6131147540983598E-5</c:v>
                </c:pt>
                <c:pt idx="224">
                  <c:v>4.3377049180327903E-5</c:v>
                </c:pt>
                <c:pt idx="225">
                  <c:v>4.4032786885245902E-5</c:v>
                </c:pt>
                <c:pt idx="226">
                  <c:v>4.2065573770491803E-5</c:v>
                </c:pt>
                <c:pt idx="227">
                  <c:v>4.4459016393442602E-5</c:v>
                </c:pt>
                <c:pt idx="228">
                  <c:v>5.1245901639344297E-5</c:v>
                </c:pt>
                <c:pt idx="229">
                  <c:v>4.8950819672131199E-5</c:v>
                </c:pt>
                <c:pt idx="230">
                  <c:v>6.6557377049180296E-5</c:v>
                </c:pt>
                <c:pt idx="231">
                  <c:v>7.3737704918032802E-5</c:v>
                </c:pt>
                <c:pt idx="232">
                  <c:v>8.2262295081967195E-5</c:v>
                </c:pt>
                <c:pt idx="233">
                  <c:v>6.8491803278688499E-5</c:v>
                </c:pt>
                <c:pt idx="234">
                  <c:v>8.2459016393442598E-5</c:v>
                </c:pt>
                <c:pt idx="235">
                  <c:v>9.5442622950819698E-5</c:v>
                </c:pt>
                <c:pt idx="236">
                  <c:v>1.03901639344262E-4</c:v>
                </c:pt>
                <c:pt idx="237">
                  <c:v>1.0855737704918E-4</c:v>
                </c:pt>
                <c:pt idx="238">
                  <c:v>1.1481967213114801E-4</c:v>
                </c:pt>
                <c:pt idx="239">
                  <c:v>1.32459016393443E-4</c:v>
                </c:pt>
                <c:pt idx="240">
                  <c:v>1.30786885245902E-4</c:v>
                </c:pt>
                <c:pt idx="241">
                  <c:v>1.43147540983607E-4</c:v>
                </c:pt>
                <c:pt idx="242">
                  <c:v>1.5380327868852499E-4</c:v>
                </c:pt>
                <c:pt idx="243">
                  <c:v>1.6219672131147499E-4</c:v>
                </c:pt>
                <c:pt idx="244">
                  <c:v>1.6836065573770499E-4</c:v>
                </c:pt>
                <c:pt idx="245">
                  <c:v>1.61475409836066E-4</c:v>
                </c:pt>
                <c:pt idx="246">
                  <c:v>1.8249180327868899E-4</c:v>
                </c:pt>
                <c:pt idx="247">
                  <c:v>1.91049180327869E-4</c:v>
                </c:pt>
                <c:pt idx="248">
                  <c:v>1.77180327868852E-4</c:v>
                </c:pt>
                <c:pt idx="249">
                  <c:v>1.5904918032786901E-4</c:v>
                </c:pt>
                <c:pt idx="250">
                  <c:v>1.6960655737704899E-4</c:v>
                </c:pt>
                <c:pt idx="251">
                  <c:v>1.60459016393443E-4</c:v>
                </c:pt>
                <c:pt idx="252">
                  <c:v>1.8799999999999999E-4</c:v>
                </c:pt>
                <c:pt idx="253">
                  <c:v>1.4422950819672101E-4</c:v>
                </c:pt>
                <c:pt idx="254">
                  <c:v>1.5740983606557399E-4</c:v>
                </c:pt>
                <c:pt idx="255">
                  <c:v>1.4606557377049199E-4</c:v>
                </c:pt>
                <c:pt idx="256">
                  <c:v>1.3947540983606601E-4</c:v>
                </c:pt>
                <c:pt idx="257">
                  <c:v>1.4740983606557399E-4</c:v>
                </c:pt>
                <c:pt idx="258">
                  <c:v>1.3855737704918E-4</c:v>
                </c:pt>
                <c:pt idx="259">
                  <c:v>1.3449180327868899E-4</c:v>
                </c:pt>
                <c:pt idx="260">
                  <c:v>1.3609836065573799E-4</c:v>
                </c:pt>
                <c:pt idx="261">
                  <c:v>1.23049180327869E-4</c:v>
                </c:pt>
                <c:pt idx="262">
                  <c:v>1.36E-4</c:v>
                </c:pt>
                <c:pt idx="263">
                  <c:v>1.2806557377049199E-4</c:v>
                </c:pt>
                <c:pt idx="264">
                  <c:v>1.2865573770491799E-4</c:v>
                </c:pt>
                <c:pt idx="265">
                  <c:v>1.31114754098361E-4</c:v>
                </c:pt>
                <c:pt idx="266">
                  <c:v>1.3518032786885201E-4</c:v>
                </c:pt>
                <c:pt idx="267">
                  <c:v>1.46918032786885E-4</c:v>
                </c:pt>
                <c:pt idx="268">
                  <c:v>1.4200000000000001E-4</c:v>
                </c:pt>
                <c:pt idx="269">
                  <c:v>1.4268852459016401E-4</c:v>
                </c:pt>
                <c:pt idx="270">
                  <c:v>1.6085245901639299E-4</c:v>
                </c:pt>
                <c:pt idx="271">
                  <c:v>1.6291803278688501E-4</c:v>
                </c:pt>
                <c:pt idx="272">
                  <c:v>1.7550819672131101E-4</c:v>
                </c:pt>
                <c:pt idx="273">
                  <c:v>1.6937704918032801E-4</c:v>
                </c:pt>
                <c:pt idx="274">
                  <c:v>1.8186885245901599E-4</c:v>
                </c:pt>
                <c:pt idx="275">
                  <c:v>1.8318032786885199E-4</c:v>
                </c:pt>
                <c:pt idx="276">
                  <c:v>1.8927868852458999E-4</c:v>
                </c:pt>
                <c:pt idx="277">
                  <c:v>1.9809836065573801E-4</c:v>
                </c:pt>
                <c:pt idx="278">
                  <c:v>1.7318032786885199E-4</c:v>
                </c:pt>
                <c:pt idx="279">
                  <c:v>1.90426229508197E-4</c:v>
                </c:pt>
                <c:pt idx="280">
                  <c:v>2.01377049180328E-4</c:v>
                </c:pt>
                <c:pt idx="281">
                  <c:v>1.93311475409836E-4</c:v>
                </c:pt>
                <c:pt idx="282">
                  <c:v>1.9865573770491799E-4</c:v>
                </c:pt>
                <c:pt idx="283">
                  <c:v>1.9937704918032801E-4</c:v>
                </c:pt>
                <c:pt idx="284">
                  <c:v>2.0150819672131099E-4</c:v>
                </c:pt>
                <c:pt idx="285">
                  <c:v>1.79180327868852E-4</c:v>
                </c:pt>
                <c:pt idx="286">
                  <c:v>1.6422950819672101E-4</c:v>
                </c:pt>
                <c:pt idx="287">
                  <c:v>1.63672131147541E-4</c:v>
                </c:pt>
                <c:pt idx="288">
                  <c:v>1.7232786885245901E-4</c:v>
                </c:pt>
                <c:pt idx="289">
                  <c:v>1.6022950819672099E-4</c:v>
                </c:pt>
                <c:pt idx="290">
                  <c:v>1.5170491803278701E-4</c:v>
                </c:pt>
                <c:pt idx="291">
                  <c:v>1.6285245901639299E-4</c:v>
                </c:pt>
                <c:pt idx="292">
                  <c:v>1.4836065573770499E-4</c:v>
                </c:pt>
                <c:pt idx="293">
                  <c:v>1.3740983606557399E-4</c:v>
                </c:pt>
                <c:pt idx="294">
                  <c:v>1.26688524590164E-4</c:v>
                </c:pt>
                <c:pt idx="295">
                  <c:v>1.3272131147541E-4</c:v>
                </c:pt>
                <c:pt idx="296">
                  <c:v>1.3173770491803301E-4</c:v>
                </c:pt>
                <c:pt idx="297">
                  <c:v>1.31114754098361E-4</c:v>
                </c:pt>
                <c:pt idx="298">
                  <c:v>1.18393442622951E-4</c:v>
                </c:pt>
                <c:pt idx="299">
                  <c:v>1.15081967213115E-4</c:v>
                </c:pt>
                <c:pt idx="300">
                  <c:v>1.14229508196721E-4</c:v>
                </c:pt>
                <c:pt idx="301">
                  <c:v>1.14524590163934E-4</c:v>
                </c:pt>
                <c:pt idx="302">
                  <c:v>1.16918032786885E-4</c:v>
                </c:pt>
                <c:pt idx="303">
                  <c:v>1.18819672131148E-4</c:v>
                </c:pt>
                <c:pt idx="304">
                  <c:v>1.14524590163934E-4</c:v>
                </c:pt>
                <c:pt idx="305">
                  <c:v>1.36295081967213E-4</c:v>
                </c:pt>
                <c:pt idx="306">
                  <c:v>1.1344262295082E-4</c:v>
                </c:pt>
                <c:pt idx="307">
                  <c:v>1.2619672131147501E-4</c:v>
                </c:pt>
                <c:pt idx="308">
                  <c:v>1.12327868852459E-4</c:v>
                </c:pt>
                <c:pt idx="309">
                  <c:v>1.25967213114754E-4</c:v>
                </c:pt>
                <c:pt idx="310">
                  <c:v>1.3255737704917999E-4</c:v>
                </c:pt>
                <c:pt idx="311">
                  <c:v>1.2649180327868899E-4</c:v>
                </c:pt>
                <c:pt idx="312">
                  <c:v>1.3642622950819699E-4</c:v>
                </c:pt>
                <c:pt idx="313">
                  <c:v>1.55606557377049E-4</c:v>
                </c:pt>
                <c:pt idx="314">
                  <c:v>1.31147540983607E-4</c:v>
                </c:pt>
                <c:pt idx="315">
                  <c:v>1.45967213114754E-4</c:v>
                </c:pt>
                <c:pt idx="316">
                  <c:v>1.3914754098360701E-4</c:v>
                </c:pt>
                <c:pt idx="317">
                  <c:v>1.3996721311475399E-4</c:v>
                </c:pt>
                <c:pt idx="318">
                  <c:v>1.5419672131147501E-4</c:v>
                </c:pt>
                <c:pt idx="319">
                  <c:v>1.4540983606557399E-4</c:v>
                </c:pt>
                <c:pt idx="320">
                  <c:v>1.5167213114754101E-4</c:v>
                </c:pt>
                <c:pt idx="321">
                  <c:v>1.71737704918033E-4</c:v>
                </c:pt>
                <c:pt idx="322">
                  <c:v>1.63081967213115E-4</c:v>
                </c:pt>
                <c:pt idx="323">
                  <c:v>1.70754098360656E-4</c:v>
                </c:pt>
                <c:pt idx="324">
                  <c:v>1.73409836065574E-4</c:v>
                </c:pt>
                <c:pt idx="325">
                  <c:v>1.71409836065574E-4</c:v>
                </c:pt>
                <c:pt idx="326">
                  <c:v>1.88524590163934E-4</c:v>
                </c:pt>
                <c:pt idx="327">
                  <c:v>1.97836065573771E-4</c:v>
                </c:pt>
                <c:pt idx="328">
                  <c:v>1.9681967213114801E-4</c:v>
                </c:pt>
                <c:pt idx="329">
                  <c:v>2.0131147540983601E-4</c:v>
                </c:pt>
                <c:pt idx="330">
                  <c:v>2.1055737704917999E-4</c:v>
                </c:pt>
                <c:pt idx="331">
                  <c:v>2.25901639344262E-4</c:v>
                </c:pt>
                <c:pt idx="332">
                  <c:v>2.20098360655738E-4</c:v>
                </c:pt>
                <c:pt idx="333">
                  <c:v>2.39377049180328E-4</c:v>
                </c:pt>
                <c:pt idx="334">
                  <c:v>2.42360655737705E-4</c:v>
                </c:pt>
                <c:pt idx="335">
                  <c:v>2.4760655737704902E-4</c:v>
                </c:pt>
                <c:pt idx="336">
                  <c:v>2.49377049180328E-4</c:v>
                </c:pt>
                <c:pt idx="337">
                  <c:v>2.06262295081967E-4</c:v>
                </c:pt>
                <c:pt idx="338">
                  <c:v>2.1727868852458999E-4</c:v>
                </c:pt>
                <c:pt idx="339">
                  <c:v>2.33901639344262E-4</c:v>
                </c:pt>
                <c:pt idx="340">
                  <c:v>2.7144262295081999E-4</c:v>
                </c:pt>
                <c:pt idx="341">
                  <c:v>2.8239344262295102E-4</c:v>
                </c:pt>
                <c:pt idx="342">
                  <c:v>2.4731147540983601E-4</c:v>
                </c:pt>
                <c:pt idx="343">
                  <c:v>2.5675409836065598E-4</c:v>
                </c:pt>
                <c:pt idx="344">
                  <c:v>2.3026229508196701E-4</c:v>
                </c:pt>
                <c:pt idx="345">
                  <c:v>2.4022950819672101E-4</c:v>
                </c:pt>
                <c:pt idx="346">
                  <c:v>2.3931147540983601E-4</c:v>
                </c:pt>
                <c:pt idx="347">
                  <c:v>2.4885245901639302E-4</c:v>
                </c:pt>
                <c:pt idx="348">
                  <c:v>2.3501639344262299E-4</c:v>
                </c:pt>
                <c:pt idx="349">
                  <c:v>2.3891803278688499E-4</c:v>
                </c:pt>
                <c:pt idx="350">
                  <c:v>2.3406557377049199E-4</c:v>
                </c:pt>
                <c:pt idx="351">
                  <c:v>2.16524590163934E-4</c:v>
                </c:pt>
                <c:pt idx="352">
                  <c:v>2.12622950819672E-4</c:v>
                </c:pt>
                <c:pt idx="353">
                  <c:v>2.13901639344262E-4</c:v>
                </c:pt>
                <c:pt idx="354">
                  <c:v>1.7550819672131101E-4</c:v>
                </c:pt>
                <c:pt idx="355">
                  <c:v>1.9763934426229499E-4</c:v>
                </c:pt>
                <c:pt idx="356">
                  <c:v>1.94295081967213E-4</c:v>
                </c:pt>
                <c:pt idx="357">
                  <c:v>1.8527868852459E-4</c:v>
                </c:pt>
                <c:pt idx="358">
                  <c:v>1.6170491803278701E-4</c:v>
                </c:pt>
                <c:pt idx="359">
                  <c:v>1.6160655737704901E-4</c:v>
                </c:pt>
                <c:pt idx="360">
                  <c:v>1.4419672131147501E-4</c:v>
                </c:pt>
                <c:pt idx="361">
                  <c:v>1.29508196721312E-4</c:v>
                </c:pt>
                <c:pt idx="362">
                  <c:v>1.2321311475409799E-4</c:v>
                </c:pt>
                <c:pt idx="363">
                  <c:v>1.3173770491803301E-4</c:v>
                </c:pt>
                <c:pt idx="364">
                  <c:v>1.05639344262295E-4</c:v>
                </c:pt>
                <c:pt idx="365">
                  <c:v>9.7508196721311498E-5</c:v>
                </c:pt>
                <c:pt idx="366">
                  <c:v>1.03901639344262E-4</c:v>
                </c:pt>
                <c:pt idx="367">
                  <c:v>1.03016393442623E-4</c:v>
                </c:pt>
                <c:pt idx="368">
                  <c:v>8.30491803278689E-5</c:v>
                </c:pt>
                <c:pt idx="369">
                  <c:v>7.6426229508196698E-5</c:v>
                </c:pt>
                <c:pt idx="370">
                  <c:v>6.5573770491803298E-5</c:v>
                </c:pt>
                <c:pt idx="371">
                  <c:v>7.1114754098360698E-5</c:v>
                </c:pt>
                <c:pt idx="372">
                  <c:v>6.8131147540983597E-5</c:v>
                </c:pt>
                <c:pt idx="373">
                  <c:v>8.68524590163935E-5</c:v>
                </c:pt>
                <c:pt idx="374">
                  <c:v>3.9967213114754101E-5</c:v>
                </c:pt>
                <c:pt idx="375">
                  <c:v>5.1311475409836102E-5</c:v>
                </c:pt>
                <c:pt idx="376">
                  <c:v>6.5377049180327895E-5</c:v>
                </c:pt>
                <c:pt idx="377">
                  <c:v>4.8131147540983598E-5</c:v>
                </c:pt>
                <c:pt idx="378">
                  <c:v>3.6524590163934403E-5</c:v>
                </c:pt>
                <c:pt idx="379">
                  <c:v>4.0163934426229503E-5</c:v>
                </c:pt>
                <c:pt idx="380">
                  <c:v>3.6983606557377101E-5</c:v>
                </c:pt>
                <c:pt idx="381">
                  <c:v>4.3114754098360702E-5</c:v>
                </c:pt>
                <c:pt idx="382">
                  <c:v>3.2062295081967201E-5</c:v>
                </c:pt>
                <c:pt idx="383">
                  <c:v>2.96459016393443E-5</c:v>
                </c:pt>
                <c:pt idx="384">
                  <c:v>3.12885245901639E-5</c:v>
                </c:pt>
                <c:pt idx="385">
                  <c:v>2.3085245901639302E-5</c:v>
                </c:pt>
                <c:pt idx="386">
                  <c:v>3.3540983606557403E-5</c:v>
                </c:pt>
                <c:pt idx="387">
                  <c:v>2.4731147540983599E-5</c:v>
                </c:pt>
                <c:pt idx="388">
                  <c:v>2.9472131147541E-5</c:v>
                </c:pt>
                <c:pt idx="389">
                  <c:v>2.6295081967213099E-5</c:v>
                </c:pt>
                <c:pt idx="390">
                  <c:v>2.83245901639344E-5</c:v>
                </c:pt>
                <c:pt idx="391">
                  <c:v>2.59770491803279E-5</c:v>
                </c:pt>
                <c:pt idx="392">
                  <c:v>2.4839344262295101E-5</c:v>
                </c:pt>
                <c:pt idx="393">
                  <c:v>2.4508196721311499E-5</c:v>
                </c:pt>
                <c:pt idx="394">
                  <c:v>2.68524590163934E-5</c:v>
                </c:pt>
                <c:pt idx="395">
                  <c:v>2.2019672131147499E-5</c:v>
                </c:pt>
                <c:pt idx="396">
                  <c:v>2.3377049180327901E-5</c:v>
                </c:pt>
                <c:pt idx="397">
                  <c:v>2.34819672131148E-5</c:v>
                </c:pt>
                <c:pt idx="398">
                  <c:v>3.1380327868852498E-5</c:v>
                </c:pt>
                <c:pt idx="399">
                  <c:v>2.40459016393443E-5</c:v>
                </c:pt>
                <c:pt idx="400">
                  <c:v>2.6344262295082E-5</c:v>
                </c:pt>
                <c:pt idx="401">
                  <c:v>3.6196721311475403E-5</c:v>
                </c:pt>
                <c:pt idx="402">
                  <c:v>3.4622950819672103E-5</c:v>
                </c:pt>
                <c:pt idx="403">
                  <c:v>3.9114754098360699E-5</c:v>
                </c:pt>
                <c:pt idx="404">
                  <c:v>3.8655737704918001E-5</c:v>
                </c:pt>
                <c:pt idx="405">
                  <c:v>4.3704918032786902E-5</c:v>
                </c:pt>
                <c:pt idx="406">
                  <c:v>4.5770491803278702E-5</c:v>
                </c:pt>
                <c:pt idx="407">
                  <c:v>4.0885245901639402E-5</c:v>
                </c:pt>
                <c:pt idx="408">
                  <c:v>5.07213114754098E-5</c:v>
                </c:pt>
                <c:pt idx="409">
                  <c:v>5.3737704918032797E-5</c:v>
                </c:pt>
                <c:pt idx="410">
                  <c:v>5.87540983606557E-5</c:v>
                </c:pt>
                <c:pt idx="411">
                  <c:v>6.5508196721311506E-5</c:v>
                </c:pt>
                <c:pt idx="412">
                  <c:v>6.9213114754098398E-5</c:v>
                </c:pt>
                <c:pt idx="413">
                  <c:v>6.8918032786885301E-5</c:v>
                </c:pt>
                <c:pt idx="414">
                  <c:v>8.7737704918032804E-5</c:v>
                </c:pt>
                <c:pt idx="415">
                  <c:v>8.1311475409836099E-5</c:v>
                </c:pt>
                <c:pt idx="416">
                  <c:v>8.7737704918032804E-5</c:v>
                </c:pt>
                <c:pt idx="417">
                  <c:v>1.0337704918032801E-4</c:v>
                </c:pt>
                <c:pt idx="418">
                  <c:v>1.02655737704918E-4</c:v>
                </c:pt>
                <c:pt idx="419">
                  <c:v>1.0744262295082E-4</c:v>
                </c:pt>
                <c:pt idx="420">
                  <c:v>9.5278688524590198E-5</c:v>
                </c:pt>
                <c:pt idx="421">
                  <c:v>1.2672131147540999E-4</c:v>
                </c:pt>
                <c:pt idx="422">
                  <c:v>1.3272131147541E-4</c:v>
                </c:pt>
                <c:pt idx="423">
                  <c:v>1.47901639344262E-4</c:v>
                </c:pt>
                <c:pt idx="424">
                  <c:v>1.3868852459016399E-4</c:v>
                </c:pt>
                <c:pt idx="425">
                  <c:v>1.6222950819672099E-4</c:v>
                </c:pt>
                <c:pt idx="426">
                  <c:v>1.58885245901639E-4</c:v>
                </c:pt>
                <c:pt idx="427">
                  <c:v>1.83704918032787E-4</c:v>
                </c:pt>
                <c:pt idx="428">
                  <c:v>1.73081967213115E-4</c:v>
                </c:pt>
                <c:pt idx="429">
                  <c:v>2.0055737704917999E-4</c:v>
                </c:pt>
                <c:pt idx="430">
                  <c:v>2.1272131147541E-4</c:v>
                </c:pt>
                <c:pt idx="431">
                  <c:v>2.1098360655737701E-4</c:v>
                </c:pt>
                <c:pt idx="432">
                  <c:v>1.9665573770491799E-4</c:v>
                </c:pt>
                <c:pt idx="433">
                  <c:v>2.2793442622950799E-4</c:v>
                </c:pt>
                <c:pt idx="434">
                  <c:v>2.0127868852459001E-4</c:v>
                </c:pt>
                <c:pt idx="435">
                  <c:v>2.1419672131147501E-4</c:v>
                </c:pt>
                <c:pt idx="436">
                  <c:v>2.52655737704918E-4</c:v>
                </c:pt>
                <c:pt idx="437">
                  <c:v>2.2245901639344299E-4</c:v>
                </c:pt>
                <c:pt idx="438">
                  <c:v>2.1547540983606601E-4</c:v>
                </c:pt>
                <c:pt idx="439">
                  <c:v>2.1927868852458999E-4</c:v>
                </c:pt>
                <c:pt idx="440">
                  <c:v>2.1291803278688501E-4</c:v>
                </c:pt>
                <c:pt idx="441">
                  <c:v>2.12622950819672E-4</c:v>
                </c:pt>
                <c:pt idx="442">
                  <c:v>2.2645901639344301E-4</c:v>
                </c:pt>
                <c:pt idx="443">
                  <c:v>2.2655737704918E-4</c:v>
                </c:pt>
                <c:pt idx="444">
                  <c:v>1.9609836065573801E-4</c:v>
                </c:pt>
                <c:pt idx="445">
                  <c:v>2.1678688524590201E-4</c:v>
                </c:pt>
                <c:pt idx="446">
                  <c:v>2.04885245901639E-4</c:v>
                </c:pt>
                <c:pt idx="447">
                  <c:v>1.9413114754098399E-4</c:v>
                </c:pt>
                <c:pt idx="448">
                  <c:v>2.11409836065574E-4</c:v>
                </c:pt>
                <c:pt idx="449">
                  <c:v>1.81147540983607E-4</c:v>
                </c:pt>
                <c:pt idx="450">
                  <c:v>1.7613114754098401E-4</c:v>
                </c:pt>
                <c:pt idx="451">
                  <c:v>1.6783606557377101E-4</c:v>
                </c:pt>
                <c:pt idx="452">
                  <c:v>1.6491803278688501E-4</c:v>
                </c:pt>
                <c:pt idx="453">
                  <c:v>1.56327868852459E-4</c:v>
                </c:pt>
                <c:pt idx="454">
                  <c:v>1.5318032786885199E-4</c:v>
                </c:pt>
                <c:pt idx="455">
                  <c:v>1.3590163934426201E-4</c:v>
                </c:pt>
                <c:pt idx="456">
                  <c:v>1.4157377049180299E-4</c:v>
                </c:pt>
                <c:pt idx="457">
                  <c:v>1.3524590163934401E-4</c:v>
                </c:pt>
                <c:pt idx="458">
                  <c:v>1.03540983606557E-4</c:v>
                </c:pt>
                <c:pt idx="459">
                  <c:v>1.05213114754098E-4</c:v>
                </c:pt>
                <c:pt idx="460">
                  <c:v>9.5672131147541003E-5</c:v>
                </c:pt>
                <c:pt idx="461">
                  <c:v>9.7344262295081998E-5</c:v>
                </c:pt>
                <c:pt idx="462">
                  <c:v>8.9508196721311506E-5</c:v>
                </c:pt>
                <c:pt idx="463">
                  <c:v>8.8229508196721303E-5</c:v>
                </c:pt>
                <c:pt idx="464">
                  <c:v>7.2557377049180306E-5</c:v>
                </c:pt>
                <c:pt idx="465">
                  <c:v>8.2098360655737695E-5</c:v>
                </c:pt>
                <c:pt idx="466">
                  <c:v>6.5245901639344298E-5</c:v>
                </c:pt>
                <c:pt idx="467">
                  <c:v>6.6032786885245894E-5</c:v>
                </c:pt>
                <c:pt idx="468">
                  <c:v>6.3901639344262303E-5</c:v>
                </c:pt>
                <c:pt idx="469">
                  <c:v>5.9377049180327898E-5</c:v>
                </c:pt>
                <c:pt idx="470">
                  <c:v>6.2393442622950794E-5</c:v>
                </c:pt>
                <c:pt idx="471">
                  <c:v>5.8885245901639298E-5</c:v>
                </c:pt>
                <c:pt idx="472">
                  <c:v>5.9540983606557398E-5</c:v>
                </c:pt>
                <c:pt idx="473">
                  <c:v>5.5409836065573799E-5</c:v>
                </c:pt>
                <c:pt idx="474">
                  <c:v>4.92131147540984E-5</c:v>
                </c:pt>
                <c:pt idx="475">
                  <c:v>5.8327868852459E-5</c:v>
                </c:pt>
                <c:pt idx="476">
                  <c:v>5.8622950819672097E-5</c:v>
                </c:pt>
                <c:pt idx="477">
                  <c:v>5.5770491803278701E-5</c:v>
                </c:pt>
                <c:pt idx="478">
                  <c:v>7.9868852459016396E-5</c:v>
                </c:pt>
                <c:pt idx="479">
                  <c:v>7.7442622950819694E-5</c:v>
                </c:pt>
                <c:pt idx="480">
                  <c:v>7.2655737704918001E-5</c:v>
                </c:pt>
                <c:pt idx="481">
                  <c:v>8.2131147540983598E-5</c:v>
                </c:pt>
                <c:pt idx="482">
                  <c:v>9.2655737704917999E-5</c:v>
                </c:pt>
                <c:pt idx="483">
                  <c:v>8.5377049180327893E-5</c:v>
                </c:pt>
                <c:pt idx="484">
                  <c:v>8.3639344262295107E-5</c:v>
                </c:pt>
                <c:pt idx="485">
                  <c:v>1.1E-4</c:v>
                </c:pt>
                <c:pt idx="486">
                  <c:v>1.1367213114754099E-4</c:v>
                </c:pt>
                <c:pt idx="487">
                  <c:v>1.34983606557377E-4</c:v>
                </c:pt>
                <c:pt idx="488">
                  <c:v>1.3770491803278699E-4</c:v>
                </c:pt>
                <c:pt idx="489">
                  <c:v>1.4606557377049199E-4</c:v>
                </c:pt>
                <c:pt idx="490">
                  <c:v>1.4970491803278701E-4</c:v>
                </c:pt>
                <c:pt idx="491">
                  <c:v>1.5124590163934399E-4</c:v>
                </c:pt>
                <c:pt idx="492">
                  <c:v>1.62065573770492E-4</c:v>
                </c:pt>
                <c:pt idx="493">
                  <c:v>1.63737704918033E-4</c:v>
                </c:pt>
                <c:pt idx="494">
                  <c:v>1.8639344262295099E-4</c:v>
                </c:pt>
                <c:pt idx="495">
                  <c:v>1.96196721311475E-4</c:v>
                </c:pt>
                <c:pt idx="496">
                  <c:v>2.1321311475409801E-4</c:v>
                </c:pt>
                <c:pt idx="497">
                  <c:v>2.09409836065574E-4</c:v>
                </c:pt>
                <c:pt idx="498">
                  <c:v>2.3734426229508201E-4</c:v>
                </c:pt>
                <c:pt idx="499">
                  <c:v>2.3278688524590199E-4</c:v>
                </c:pt>
                <c:pt idx="500">
                  <c:v>2.6573770491803301E-4</c:v>
                </c:pt>
                <c:pt idx="501">
                  <c:v>2.53213114754098E-4</c:v>
                </c:pt>
                <c:pt idx="502">
                  <c:v>2.8881967213114799E-4</c:v>
                </c:pt>
                <c:pt idx="503">
                  <c:v>3.2029508196721297E-4</c:v>
                </c:pt>
                <c:pt idx="504">
                  <c:v>3.1177049180327899E-4</c:v>
                </c:pt>
                <c:pt idx="505">
                  <c:v>3.6491803278688501E-4</c:v>
                </c:pt>
                <c:pt idx="506">
                  <c:v>3.6295081967213102E-4</c:v>
                </c:pt>
                <c:pt idx="507">
                  <c:v>3.6754098360655701E-4</c:v>
                </c:pt>
                <c:pt idx="508">
                  <c:v>4.0131147540983602E-4</c:v>
                </c:pt>
                <c:pt idx="509">
                  <c:v>4.1114754098360698E-4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9C-4C51-9A48-7C6423941D0D}"/>
            </c:ext>
          </c:extLst>
        </c:ser>
        <c:ser>
          <c:idx val="2"/>
          <c:order val="2"/>
          <c:tx>
            <c:strRef>
              <c:f>'phant_(2)'!$H$4</c:f>
              <c:strCache>
                <c:ptCount val="1"/>
                <c:pt idx="0">
                  <c:v>secondary</c:v>
                </c:pt>
              </c:strCache>
            </c:strRef>
          </c:tx>
          <c:spPr>
            <a:ln w="19046" cap="rnd">
              <a:solidFill>
                <a:schemeClr val="tx2">
                  <a:lumMod val="75000"/>
                  <a:lumOff val="25000"/>
                </a:schemeClr>
              </a:solidFill>
              <a:prstDash val="solid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'phant_(2)'!$H$5:$H$516</c:f>
              <c:numCache>
                <c:formatCode>General</c:formatCode>
                <c:ptCount val="512"/>
                <c:pt idx="0">
                  <c:v>0.20348333770491822</c:v>
                </c:pt>
                <c:pt idx="1">
                  <c:v>0.22851868098360689</c:v>
                </c:pt>
                <c:pt idx="2">
                  <c:v>0.23430925967213151</c:v>
                </c:pt>
                <c:pt idx="3">
                  <c:v>0.2450122295081964</c:v>
                </c:pt>
                <c:pt idx="4">
                  <c:v>0.24647032786885251</c:v>
                </c:pt>
                <c:pt idx="5">
                  <c:v>0.25091190163934474</c:v>
                </c:pt>
                <c:pt idx="6">
                  <c:v>0.25244786885245929</c:v>
                </c:pt>
                <c:pt idx="7">
                  <c:v>0.2506940983606562</c:v>
                </c:pt>
                <c:pt idx="8">
                  <c:v>0.25421672131147571</c:v>
                </c:pt>
                <c:pt idx="9">
                  <c:v>0.24980163934426203</c:v>
                </c:pt>
                <c:pt idx="10">
                  <c:v>0.25053409836065582</c:v>
                </c:pt>
                <c:pt idx="11">
                  <c:v>0.2493954098360654</c:v>
                </c:pt>
                <c:pt idx="12">
                  <c:v>0.25248655737704928</c:v>
                </c:pt>
                <c:pt idx="13">
                  <c:v>0.25283573770491818</c:v>
                </c:pt>
                <c:pt idx="14">
                  <c:v>0.25067606557377031</c:v>
                </c:pt>
                <c:pt idx="15">
                  <c:v>0.2525511475409834</c:v>
                </c:pt>
                <c:pt idx="16">
                  <c:v>0.25455245901639351</c:v>
                </c:pt>
                <c:pt idx="17">
                  <c:v>0.25241147540983622</c:v>
                </c:pt>
                <c:pt idx="18">
                  <c:v>0.24977508196721279</c:v>
                </c:pt>
                <c:pt idx="19">
                  <c:v>0.25821836065573739</c:v>
                </c:pt>
                <c:pt idx="20">
                  <c:v>0.27111331567213126</c:v>
                </c:pt>
                <c:pt idx="21">
                  <c:v>0.30060950819672116</c:v>
                </c:pt>
                <c:pt idx="22">
                  <c:v>0.34225698360655721</c:v>
                </c:pt>
                <c:pt idx="23">
                  <c:v>0.39446088524590173</c:v>
                </c:pt>
                <c:pt idx="24">
                  <c:v>0.45245321311475367</c:v>
                </c:pt>
                <c:pt idx="25">
                  <c:v>0.48430619672131181</c:v>
                </c:pt>
                <c:pt idx="26">
                  <c:v>0.48775295081967207</c:v>
                </c:pt>
                <c:pt idx="27">
                  <c:v>0.45675892590163991</c:v>
                </c:pt>
                <c:pt idx="28">
                  <c:v>0.40687672131147512</c:v>
                </c:pt>
                <c:pt idx="29">
                  <c:v>0.36362852459016332</c:v>
                </c:pt>
                <c:pt idx="30">
                  <c:v>0.3241504590163935</c:v>
                </c:pt>
                <c:pt idx="31">
                  <c:v>0.29694547540983607</c:v>
                </c:pt>
                <c:pt idx="32">
                  <c:v>0.27786875409836032</c:v>
                </c:pt>
                <c:pt idx="33">
                  <c:v>0.26266140983606601</c:v>
                </c:pt>
                <c:pt idx="34">
                  <c:v>0.2551795409836069</c:v>
                </c:pt>
                <c:pt idx="35">
                  <c:v>0.2436792131147546</c:v>
                </c:pt>
                <c:pt idx="36">
                  <c:v>0.2446582622950817</c:v>
                </c:pt>
                <c:pt idx="37">
                  <c:v>0.24481524590163989</c:v>
                </c:pt>
                <c:pt idx="38">
                  <c:v>0.2433580993442622</c:v>
                </c:pt>
                <c:pt idx="39">
                  <c:v>0.24645377049180289</c:v>
                </c:pt>
                <c:pt idx="40">
                  <c:v>0.25085009836065553</c:v>
                </c:pt>
                <c:pt idx="41">
                  <c:v>0.25566114754098324</c:v>
                </c:pt>
                <c:pt idx="42">
                  <c:v>0.25771081967213161</c:v>
                </c:pt>
                <c:pt idx="43">
                  <c:v>0.26232068852459023</c:v>
                </c:pt>
                <c:pt idx="44">
                  <c:v>0.26082458688524568</c:v>
                </c:pt>
                <c:pt idx="45">
                  <c:v>0.26544980573770488</c:v>
                </c:pt>
                <c:pt idx="46">
                  <c:v>0.25839147540983598</c:v>
                </c:pt>
                <c:pt idx="47">
                  <c:v>0.26004393442622953</c:v>
                </c:pt>
                <c:pt idx="48">
                  <c:v>0.26287770491803242</c:v>
                </c:pt>
                <c:pt idx="49">
                  <c:v>0.26372459016393435</c:v>
                </c:pt>
                <c:pt idx="50">
                  <c:v>0.26605883606557351</c:v>
                </c:pt>
                <c:pt idx="51">
                  <c:v>0.27379114754098399</c:v>
                </c:pt>
                <c:pt idx="52">
                  <c:v>0.27451049180327841</c:v>
                </c:pt>
                <c:pt idx="53">
                  <c:v>0.2766308474786886</c:v>
                </c:pt>
                <c:pt idx="54">
                  <c:v>0.28496657737704922</c:v>
                </c:pt>
                <c:pt idx="55">
                  <c:v>0.29070941967213088</c:v>
                </c:pt>
                <c:pt idx="56">
                  <c:v>0.29902358131147549</c:v>
                </c:pt>
                <c:pt idx="57">
                  <c:v>0.30663350114754101</c:v>
                </c:pt>
                <c:pt idx="58">
                  <c:v>0.31269745147541</c:v>
                </c:pt>
                <c:pt idx="59">
                  <c:v>0.31325031452032748</c:v>
                </c:pt>
                <c:pt idx="60">
                  <c:v>0.32518819672131111</c:v>
                </c:pt>
                <c:pt idx="61">
                  <c:v>0.3348731147540987</c:v>
                </c:pt>
                <c:pt idx="62">
                  <c:v>0.3365210370163933</c:v>
                </c:pt>
                <c:pt idx="63">
                  <c:v>0.35074754908196709</c:v>
                </c:pt>
                <c:pt idx="64">
                  <c:v>0.36077603868852437</c:v>
                </c:pt>
                <c:pt idx="65">
                  <c:v>0.3795174327868851</c:v>
                </c:pt>
                <c:pt idx="66">
                  <c:v>0.39590314065573762</c:v>
                </c:pt>
                <c:pt idx="67">
                  <c:v>0.42557575957704963</c:v>
                </c:pt>
                <c:pt idx="68">
                  <c:v>0.4543262295081969</c:v>
                </c:pt>
                <c:pt idx="69">
                  <c:v>0.48021155370491725</c:v>
                </c:pt>
                <c:pt idx="70">
                  <c:v>0.51721987868852437</c:v>
                </c:pt>
                <c:pt idx="71">
                  <c:v>0.54386112590163882</c:v>
                </c:pt>
                <c:pt idx="72">
                  <c:v>0.56968229508196733</c:v>
                </c:pt>
                <c:pt idx="73">
                  <c:v>0.58326819672131169</c:v>
                </c:pt>
                <c:pt idx="74">
                  <c:v>0.58795999999999959</c:v>
                </c:pt>
                <c:pt idx="75">
                  <c:v>0.58622802295081966</c:v>
                </c:pt>
                <c:pt idx="76">
                  <c:v>0.57388459016393489</c:v>
                </c:pt>
                <c:pt idx="77">
                  <c:v>0.55839049180327871</c:v>
                </c:pt>
                <c:pt idx="78">
                  <c:v>0.55245245901639362</c:v>
                </c:pt>
                <c:pt idx="79">
                  <c:v>0.54109770491803322</c:v>
                </c:pt>
                <c:pt idx="80">
                  <c:v>0.54207643400000038</c:v>
                </c:pt>
                <c:pt idx="81">
                  <c:v>0.53063442622950774</c:v>
                </c:pt>
                <c:pt idx="82">
                  <c:v>0.53406754098360609</c:v>
                </c:pt>
                <c:pt idx="83">
                  <c:v>0.53435245901639306</c:v>
                </c:pt>
                <c:pt idx="84">
                  <c:v>0.53225737704918052</c:v>
                </c:pt>
                <c:pt idx="85">
                  <c:v>0.52998557377049116</c:v>
                </c:pt>
                <c:pt idx="86">
                  <c:v>0.52616393442622922</c:v>
                </c:pt>
                <c:pt idx="87">
                  <c:v>0.51628196721311448</c:v>
                </c:pt>
                <c:pt idx="88">
                  <c:v>0.50248196721311511</c:v>
                </c:pt>
                <c:pt idx="89">
                  <c:v>0.4990524590163935</c:v>
                </c:pt>
                <c:pt idx="90">
                  <c:v>0.49195737704918091</c:v>
                </c:pt>
                <c:pt idx="91">
                  <c:v>0.48409508196721363</c:v>
                </c:pt>
                <c:pt idx="92">
                  <c:v>0.47949180327868907</c:v>
                </c:pt>
                <c:pt idx="93">
                  <c:v>0.4819672131147546</c:v>
                </c:pt>
                <c:pt idx="94">
                  <c:v>0.48129836065573794</c:v>
                </c:pt>
                <c:pt idx="95">
                  <c:v>0.48251475409836053</c:v>
                </c:pt>
                <c:pt idx="96">
                  <c:v>0.489733770491803</c:v>
                </c:pt>
                <c:pt idx="97">
                  <c:v>0.48850360655737701</c:v>
                </c:pt>
                <c:pt idx="98">
                  <c:v>0.49050786885245939</c:v>
                </c:pt>
                <c:pt idx="99">
                  <c:v>0.4945819672131147</c:v>
                </c:pt>
                <c:pt idx="100">
                  <c:v>0.49659055737704899</c:v>
                </c:pt>
                <c:pt idx="101">
                  <c:v>0.50054222950819649</c:v>
                </c:pt>
                <c:pt idx="102">
                  <c:v>0.4978028918032788</c:v>
                </c:pt>
                <c:pt idx="103">
                  <c:v>0.49164379672131231</c:v>
                </c:pt>
                <c:pt idx="104">
                  <c:v>0.49252257442622943</c:v>
                </c:pt>
                <c:pt idx="105">
                  <c:v>0.49392380655737761</c:v>
                </c:pt>
                <c:pt idx="106">
                  <c:v>0.48736360655737709</c:v>
                </c:pt>
                <c:pt idx="107">
                  <c:v>0.48820262295081918</c:v>
                </c:pt>
                <c:pt idx="108">
                  <c:v>0.48495704918032878</c:v>
                </c:pt>
                <c:pt idx="109">
                  <c:v>0.48087081967213108</c:v>
                </c:pt>
                <c:pt idx="110">
                  <c:v>0.47781213114754079</c:v>
                </c:pt>
                <c:pt idx="111">
                  <c:v>0.47395213114754092</c:v>
                </c:pt>
                <c:pt idx="112">
                  <c:v>0.47591147540983525</c:v>
                </c:pt>
                <c:pt idx="113">
                  <c:v>0.46976852459016416</c:v>
                </c:pt>
                <c:pt idx="114">
                  <c:v>0.47146754098360683</c:v>
                </c:pt>
                <c:pt idx="115">
                  <c:v>0.47097639344262276</c:v>
                </c:pt>
                <c:pt idx="116">
                  <c:v>0.4643695081967214</c:v>
                </c:pt>
                <c:pt idx="117">
                  <c:v>0.46910000000000013</c:v>
                </c:pt>
                <c:pt idx="118">
                  <c:v>0.46685672131147582</c:v>
                </c:pt>
                <c:pt idx="119">
                  <c:v>0.4670331147540977</c:v>
                </c:pt>
                <c:pt idx="120">
                  <c:v>0.47148754098360657</c:v>
                </c:pt>
                <c:pt idx="121">
                  <c:v>0.47389901639344212</c:v>
                </c:pt>
                <c:pt idx="122">
                  <c:v>0.46889770491803279</c:v>
                </c:pt>
                <c:pt idx="123">
                  <c:v>0.47022163934426237</c:v>
                </c:pt>
                <c:pt idx="124">
                  <c:v>0.47544196721311449</c:v>
                </c:pt>
                <c:pt idx="125">
                  <c:v>0.47359934426229433</c:v>
                </c:pt>
                <c:pt idx="126">
                  <c:v>0.47902098360655743</c:v>
                </c:pt>
                <c:pt idx="127">
                  <c:v>0.48220229508196732</c:v>
                </c:pt>
                <c:pt idx="128">
                  <c:v>0.4867416393442614</c:v>
                </c:pt>
                <c:pt idx="129">
                  <c:v>0.48732655737704911</c:v>
                </c:pt>
                <c:pt idx="130">
                  <c:v>0.48655704918032816</c:v>
                </c:pt>
                <c:pt idx="131">
                  <c:v>0.49152688524590221</c:v>
                </c:pt>
                <c:pt idx="132">
                  <c:v>0.48936590163934379</c:v>
                </c:pt>
                <c:pt idx="133">
                  <c:v>0.49228098360655703</c:v>
                </c:pt>
                <c:pt idx="134">
                  <c:v>0.49842852459016462</c:v>
                </c:pt>
                <c:pt idx="135">
                  <c:v>0.49793967213114793</c:v>
                </c:pt>
                <c:pt idx="136">
                  <c:v>0.50659049180327875</c:v>
                </c:pt>
                <c:pt idx="137">
                  <c:v>0.50630032786885271</c:v>
                </c:pt>
                <c:pt idx="138">
                  <c:v>0.50925114754098377</c:v>
                </c:pt>
                <c:pt idx="139">
                  <c:v>0.51080918032786904</c:v>
                </c:pt>
                <c:pt idx="140">
                  <c:v>0.51660819672131109</c:v>
                </c:pt>
                <c:pt idx="141">
                  <c:v>0.52557737704918073</c:v>
                </c:pt>
                <c:pt idx="142">
                  <c:v>0.52866196721311431</c:v>
                </c:pt>
                <c:pt idx="143">
                  <c:v>0.53641245901639301</c:v>
                </c:pt>
                <c:pt idx="144">
                  <c:v>0.54471770491803295</c:v>
                </c:pt>
                <c:pt idx="145">
                  <c:v>0.55102360655737648</c:v>
                </c:pt>
                <c:pt idx="146">
                  <c:v>0.56263573770491804</c:v>
                </c:pt>
                <c:pt idx="147">
                  <c:v>0.57218622950819675</c:v>
                </c:pt>
                <c:pt idx="148">
                  <c:v>0.58392262295081898</c:v>
                </c:pt>
                <c:pt idx="149">
                  <c:v>0.60016950819672155</c:v>
                </c:pt>
                <c:pt idx="150">
                  <c:v>0.60676295081967169</c:v>
                </c:pt>
                <c:pt idx="151">
                  <c:v>0.61818360655737647</c:v>
                </c:pt>
                <c:pt idx="152">
                  <c:v>0.63071508196721315</c:v>
                </c:pt>
                <c:pt idx="153">
                  <c:v>0.64023409836065592</c:v>
                </c:pt>
                <c:pt idx="154">
                  <c:v>0.64170163934426183</c:v>
                </c:pt>
                <c:pt idx="155">
                  <c:v>0.65528983606557312</c:v>
                </c:pt>
                <c:pt idx="156">
                  <c:v>0.66502452459016403</c:v>
                </c:pt>
                <c:pt idx="157">
                  <c:v>0.66029268852459</c:v>
                </c:pt>
                <c:pt idx="158">
                  <c:v>0.65814065573770497</c:v>
                </c:pt>
                <c:pt idx="159">
                  <c:v>0.65706563934426299</c:v>
                </c:pt>
                <c:pt idx="160">
                  <c:v>0.64218796721311422</c:v>
                </c:pt>
                <c:pt idx="161">
                  <c:v>0.63503147540983518</c:v>
                </c:pt>
                <c:pt idx="162">
                  <c:v>0.62565340983606632</c:v>
                </c:pt>
                <c:pt idx="163">
                  <c:v>0.61473688524590231</c:v>
                </c:pt>
                <c:pt idx="164">
                  <c:v>0.60777449180327925</c:v>
                </c:pt>
                <c:pt idx="165">
                  <c:v>0.59113849180327915</c:v>
                </c:pt>
                <c:pt idx="166">
                  <c:v>0.58681052459016392</c:v>
                </c:pt>
                <c:pt idx="167">
                  <c:v>0.57197622950819693</c:v>
                </c:pt>
                <c:pt idx="168">
                  <c:v>0.56812285245901617</c:v>
                </c:pt>
                <c:pt idx="169">
                  <c:v>0.55875501639344305</c:v>
                </c:pt>
                <c:pt idx="170">
                  <c:v>0.56011649180327849</c:v>
                </c:pt>
                <c:pt idx="171">
                  <c:v>0.55427865573770485</c:v>
                </c:pt>
                <c:pt idx="172">
                  <c:v>0.55437236065573792</c:v>
                </c:pt>
                <c:pt idx="173">
                  <c:v>0.5457892459016398</c:v>
                </c:pt>
                <c:pt idx="174">
                  <c:v>0.54806737704918074</c:v>
                </c:pt>
                <c:pt idx="175">
                  <c:v>0.54934773770491785</c:v>
                </c:pt>
                <c:pt idx="176">
                  <c:v>0.54479239344262265</c:v>
                </c:pt>
                <c:pt idx="177">
                  <c:v>0.54289718032786927</c:v>
                </c:pt>
                <c:pt idx="178">
                  <c:v>0.54053950819672147</c:v>
                </c:pt>
                <c:pt idx="179">
                  <c:v>0.53778059016393476</c:v>
                </c:pt>
                <c:pt idx="180">
                  <c:v>0.53812118032786838</c:v>
                </c:pt>
                <c:pt idx="181">
                  <c:v>0.52287039344262265</c:v>
                </c:pt>
                <c:pt idx="182">
                  <c:v>0.52067340983606525</c:v>
                </c:pt>
                <c:pt idx="183">
                  <c:v>0.52064216393442608</c:v>
                </c:pt>
                <c:pt idx="184">
                  <c:v>0.51431347540983607</c:v>
                </c:pt>
                <c:pt idx="185">
                  <c:v>0.50744295081967183</c:v>
                </c:pt>
                <c:pt idx="186">
                  <c:v>0.50105439344262248</c:v>
                </c:pt>
                <c:pt idx="187">
                  <c:v>0.49303862295081941</c:v>
                </c:pt>
                <c:pt idx="188">
                  <c:v>0.4847293770491799</c:v>
                </c:pt>
                <c:pt idx="189">
                  <c:v>0.48014940983606547</c:v>
                </c:pt>
                <c:pt idx="190">
                  <c:v>0.47558324590163981</c:v>
                </c:pt>
                <c:pt idx="191">
                  <c:v>0.46541150819672122</c:v>
                </c:pt>
                <c:pt idx="192">
                  <c:v>0.46019950819672129</c:v>
                </c:pt>
                <c:pt idx="193">
                  <c:v>0.45931924590163953</c:v>
                </c:pt>
                <c:pt idx="194">
                  <c:v>0.45178888524590149</c:v>
                </c:pt>
                <c:pt idx="195">
                  <c:v>0.44317042622950809</c:v>
                </c:pt>
                <c:pt idx="196">
                  <c:v>0.43975491803278721</c:v>
                </c:pt>
                <c:pt idx="197">
                  <c:v>0.42922213114754104</c:v>
                </c:pt>
                <c:pt idx="198">
                  <c:v>0.42541383606557359</c:v>
                </c:pt>
                <c:pt idx="199">
                  <c:v>0.42006921311475398</c:v>
                </c:pt>
                <c:pt idx="200">
                  <c:v>0.41305118032786881</c:v>
                </c:pt>
                <c:pt idx="201">
                  <c:v>0.40341563934426206</c:v>
                </c:pt>
                <c:pt idx="202">
                  <c:v>0.39866750819672142</c:v>
                </c:pt>
                <c:pt idx="203">
                  <c:v>0.39412275409836034</c:v>
                </c:pt>
                <c:pt idx="204">
                  <c:v>0.38947347540983573</c:v>
                </c:pt>
                <c:pt idx="205">
                  <c:v>0.38777665573770509</c:v>
                </c:pt>
                <c:pt idx="206">
                  <c:v>0.38290019672131198</c:v>
                </c:pt>
                <c:pt idx="207">
                  <c:v>0.38284996721311509</c:v>
                </c:pt>
                <c:pt idx="208">
                  <c:v>0.37199527868852444</c:v>
                </c:pt>
                <c:pt idx="209">
                  <c:v>0.36289570491803269</c:v>
                </c:pt>
                <c:pt idx="210">
                  <c:v>0.3639374426229508</c:v>
                </c:pt>
                <c:pt idx="211">
                  <c:v>0.36196026229508227</c:v>
                </c:pt>
                <c:pt idx="212">
                  <c:v>0.35541537704918069</c:v>
                </c:pt>
                <c:pt idx="213">
                  <c:v>0.35578829508196713</c:v>
                </c:pt>
                <c:pt idx="214">
                  <c:v>0.34699622950819642</c:v>
                </c:pt>
                <c:pt idx="215">
                  <c:v>0.34539160655737744</c:v>
                </c:pt>
                <c:pt idx="216">
                  <c:v>0.34074140983606604</c:v>
                </c:pt>
                <c:pt idx="217">
                  <c:v>0.33926901639344298</c:v>
                </c:pt>
                <c:pt idx="218">
                  <c:v>0.33475849180327838</c:v>
                </c:pt>
                <c:pt idx="219">
                  <c:v>0.334540131147541</c:v>
                </c:pt>
                <c:pt idx="220">
                  <c:v>0.32710750819672091</c:v>
                </c:pt>
                <c:pt idx="221">
                  <c:v>0.33082314754098369</c:v>
                </c:pt>
                <c:pt idx="222">
                  <c:v>0.31710072131147593</c:v>
                </c:pt>
                <c:pt idx="223">
                  <c:v>0.32150419672131131</c:v>
                </c:pt>
                <c:pt idx="224">
                  <c:v>0.32093806557377047</c:v>
                </c:pt>
                <c:pt idx="225">
                  <c:v>0.3172071803278691</c:v>
                </c:pt>
                <c:pt idx="226">
                  <c:v>0.3117299344262297</c:v>
                </c:pt>
                <c:pt idx="227">
                  <c:v>0.31148114754098388</c:v>
                </c:pt>
                <c:pt idx="228">
                  <c:v>0.30781219672131199</c:v>
                </c:pt>
                <c:pt idx="229">
                  <c:v>0.31283340983606528</c:v>
                </c:pt>
                <c:pt idx="230">
                  <c:v>0.30955134426229558</c:v>
                </c:pt>
                <c:pt idx="231">
                  <c:v>0.30387019672131133</c:v>
                </c:pt>
                <c:pt idx="232">
                  <c:v>0.30314888524590189</c:v>
                </c:pt>
                <c:pt idx="233">
                  <c:v>0.30621327868852444</c:v>
                </c:pt>
                <c:pt idx="234">
                  <c:v>0.29801600000000028</c:v>
                </c:pt>
                <c:pt idx="235">
                  <c:v>0.29919340983606568</c:v>
                </c:pt>
                <c:pt idx="236">
                  <c:v>0.29710390163934408</c:v>
                </c:pt>
                <c:pt idx="237">
                  <c:v>0.29928977049180294</c:v>
                </c:pt>
                <c:pt idx="238">
                  <c:v>0.29814390163934412</c:v>
                </c:pt>
                <c:pt idx="239">
                  <c:v>0.29392583606557343</c:v>
                </c:pt>
                <c:pt idx="240">
                  <c:v>0.29843199999999992</c:v>
                </c:pt>
                <c:pt idx="241">
                  <c:v>0.28899652459016378</c:v>
                </c:pt>
                <c:pt idx="242">
                  <c:v>0.29244691803278644</c:v>
                </c:pt>
                <c:pt idx="243">
                  <c:v>0.2913890426229504</c:v>
                </c:pt>
                <c:pt idx="244">
                  <c:v>0.29423698360655703</c:v>
                </c:pt>
                <c:pt idx="245">
                  <c:v>0.28446755081967218</c:v>
                </c:pt>
                <c:pt idx="246">
                  <c:v>0.28753095081967212</c:v>
                </c:pt>
                <c:pt idx="247">
                  <c:v>0.2862587868852462</c:v>
                </c:pt>
                <c:pt idx="248">
                  <c:v>0.28763613114754139</c:v>
                </c:pt>
                <c:pt idx="249">
                  <c:v>0.28718822950819678</c:v>
                </c:pt>
                <c:pt idx="250">
                  <c:v>0.2833897639344265</c:v>
                </c:pt>
                <c:pt idx="251">
                  <c:v>0.28120808852459067</c:v>
                </c:pt>
                <c:pt idx="252">
                  <c:v>0.2801608196721308</c:v>
                </c:pt>
                <c:pt idx="253">
                  <c:v>0.27985667540983616</c:v>
                </c:pt>
                <c:pt idx="254">
                  <c:v>0.2802444032786886</c:v>
                </c:pt>
                <c:pt idx="255">
                  <c:v>0.27907449180327881</c:v>
                </c:pt>
                <c:pt idx="256">
                  <c:v>0.27938475737704915</c:v>
                </c:pt>
                <c:pt idx="257">
                  <c:v>0.27519724590163985</c:v>
                </c:pt>
                <c:pt idx="258">
                  <c:v>0.28075010491803282</c:v>
                </c:pt>
                <c:pt idx="259">
                  <c:v>0.27994610163934475</c:v>
                </c:pt>
                <c:pt idx="260">
                  <c:v>0.275430691803279</c:v>
                </c:pt>
                <c:pt idx="261">
                  <c:v>0.27204238032786932</c:v>
                </c:pt>
                <c:pt idx="262">
                  <c:v>0.27737229508196709</c:v>
                </c:pt>
                <c:pt idx="263">
                  <c:v>0.27175407213114799</c:v>
                </c:pt>
                <c:pt idx="264">
                  <c:v>0.2722879770491799</c:v>
                </c:pt>
                <c:pt idx="265">
                  <c:v>0.27350982950819647</c:v>
                </c:pt>
                <c:pt idx="266">
                  <c:v>0.275029236065574</c:v>
                </c:pt>
                <c:pt idx="267">
                  <c:v>0.27436667540983578</c:v>
                </c:pt>
                <c:pt idx="268">
                  <c:v>0.27020559344262329</c:v>
                </c:pt>
                <c:pt idx="269">
                  <c:v>0.27493793114754128</c:v>
                </c:pt>
                <c:pt idx="270">
                  <c:v>0.26948844262295046</c:v>
                </c:pt>
                <c:pt idx="271">
                  <c:v>0.26937600983606541</c:v>
                </c:pt>
                <c:pt idx="272">
                  <c:v>0.26870553770491767</c:v>
                </c:pt>
                <c:pt idx="273">
                  <c:v>0.26933773442622971</c:v>
                </c:pt>
                <c:pt idx="274">
                  <c:v>0.26703079016393411</c:v>
                </c:pt>
                <c:pt idx="275">
                  <c:v>0.26990620655737707</c:v>
                </c:pt>
                <c:pt idx="276">
                  <c:v>0.26972145901639333</c:v>
                </c:pt>
                <c:pt idx="277">
                  <c:v>0.268844265573771</c:v>
                </c:pt>
                <c:pt idx="278">
                  <c:v>0.27191257704918081</c:v>
                </c:pt>
                <c:pt idx="279">
                  <c:v>0.26621581639344272</c:v>
                </c:pt>
                <c:pt idx="280">
                  <c:v>0.26448454754098372</c:v>
                </c:pt>
                <c:pt idx="281">
                  <c:v>0.26356468524590171</c:v>
                </c:pt>
                <c:pt idx="282">
                  <c:v>0.26460333442622958</c:v>
                </c:pt>
                <c:pt idx="283">
                  <c:v>0.26331933442622951</c:v>
                </c:pt>
                <c:pt idx="284">
                  <c:v>0.26027379344262302</c:v>
                </c:pt>
                <c:pt idx="285">
                  <c:v>0.25515706885245903</c:v>
                </c:pt>
                <c:pt idx="286">
                  <c:v>0.26047691803278694</c:v>
                </c:pt>
                <c:pt idx="287">
                  <c:v>0.25926715081967222</c:v>
                </c:pt>
                <c:pt idx="288">
                  <c:v>0.25894753770491807</c:v>
                </c:pt>
                <c:pt idx="289">
                  <c:v>0.25654134098360659</c:v>
                </c:pt>
                <c:pt idx="290">
                  <c:v>0.25715692131147538</c:v>
                </c:pt>
                <c:pt idx="291">
                  <c:v>0.250513786885246</c:v>
                </c:pt>
                <c:pt idx="292">
                  <c:v>0.25594632459016403</c:v>
                </c:pt>
                <c:pt idx="293">
                  <c:v>0.2511812327868852</c:v>
                </c:pt>
                <c:pt idx="294">
                  <c:v>0.25227723606557373</c:v>
                </c:pt>
                <c:pt idx="295">
                  <c:v>0.2510718786885246</c:v>
                </c:pt>
                <c:pt idx="296">
                  <c:v>0.25099912786885242</c:v>
                </c:pt>
                <c:pt idx="297">
                  <c:v>0.25064171147540992</c:v>
                </c:pt>
                <c:pt idx="298">
                  <c:v>0.25363029508196733</c:v>
                </c:pt>
                <c:pt idx="299">
                  <c:v>0.24915638688524588</c:v>
                </c:pt>
                <c:pt idx="300">
                  <c:v>0.24841633770491811</c:v>
                </c:pt>
                <c:pt idx="301">
                  <c:v>0.24855408852459029</c:v>
                </c:pt>
                <c:pt idx="302">
                  <c:v>0.249671331147541</c:v>
                </c:pt>
                <c:pt idx="303">
                  <c:v>0.2496004098360656</c:v>
                </c:pt>
                <c:pt idx="304">
                  <c:v>0.25188111475409836</c:v>
                </c:pt>
                <c:pt idx="305">
                  <c:v>0.24857845901639353</c:v>
                </c:pt>
                <c:pt idx="306">
                  <c:v>0.2506453737704919</c:v>
                </c:pt>
                <c:pt idx="307">
                  <c:v>0.24994239672131138</c:v>
                </c:pt>
                <c:pt idx="308">
                  <c:v>0.25198741967213123</c:v>
                </c:pt>
                <c:pt idx="309">
                  <c:v>0.25138215081967219</c:v>
                </c:pt>
                <c:pt idx="310">
                  <c:v>0.24929569836065568</c:v>
                </c:pt>
                <c:pt idx="311">
                  <c:v>0.25353443934426229</c:v>
                </c:pt>
                <c:pt idx="312">
                  <c:v>0.25426209180327869</c:v>
                </c:pt>
                <c:pt idx="313">
                  <c:v>0.25569891803278688</c:v>
                </c:pt>
                <c:pt idx="314">
                  <c:v>0.25424963278688517</c:v>
                </c:pt>
                <c:pt idx="315">
                  <c:v>0.25897377049180331</c:v>
                </c:pt>
                <c:pt idx="316">
                  <c:v>0.25533306229508201</c:v>
                </c:pt>
                <c:pt idx="317">
                  <c:v>0.25751735081967209</c:v>
                </c:pt>
                <c:pt idx="318">
                  <c:v>0.25754060655737709</c:v>
                </c:pt>
                <c:pt idx="319">
                  <c:v>0.25984201639344273</c:v>
                </c:pt>
                <c:pt idx="320">
                  <c:v>0.2610148918032788</c:v>
                </c:pt>
                <c:pt idx="321">
                  <c:v>0.26051587213114757</c:v>
                </c:pt>
                <c:pt idx="322">
                  <c:v>0.26541157049180331</c:v>
                </c:pt>
                <c:pt idx="323">
                  <c:v>0.26465897377049191</c:v>
                </c:pt>
                <c:pt idx="324">
                  <c:v>0.2682705180327869</c:v>
                </c:pt>
                <c:pt idx="325">
                  <c:v>0.26796585245901627</c:v>
                </c:pt>
                <c:pt idx="326">
                  <c:v>0.27145424918032801</c:v>
                </c:pt>
                <c:pt idx="327">
                  <c:v>0.26997218032786879</c:v>
                </c:pt>
                <c:pt idx="328">
                  <c:v>0.2719752459016393</c:v>
                </c:pt>
                <c:pt idx="329">
                  <c:v>0.27084262950819676</c:v>
                </c:pt>
                <c:pt idx="330">
                  <c:v>0.27451908196721309</c:v>
                </c:pt>
                <c:pt idx="331">
                  <c:v>0.277717055737705</c:v>
                </c:pt>
                <c:pt idx="332">
                  <c:v>0.27613358032786894</c:v>
                </c:pt>
                <c:pt idx="333">
                  <c:v>0.27757523606557372</c:v>
                </c:pt>
                <c:pt idx="334">
                  <c:v>0.27883594754098373</c:v>
                </c:pt>
                <c:pt idx="335">
                  <c:v>0.27805911803278738</c:v>
                </c:pt>
                <c:pt idx="336">
                  <c:v>0.27706589836065565</c:v>
                </c:pt>
                <c:pt idx="337">
                  <c:v>0.28163718688524553</c:v>
                </c:pt>
                <c:pt idx="338">
                  <c:v>0.28604159999999962</c:v>
                </c:pt>
                <c:pt idx="339">
                  <c:v>0.27764935081967212</c:v>
                </c:pt>
                <c:pt idx="340">
                  <c:v>0.28361697704917999</c:v>
                </c:pt>
                <c:pt idx="341">
                  <c:v>0.27871056065573729</c:v>
                </c:pt>
                <c:pt idx="342">
                  <c:v>0.27865776393442632</c:v>
                </c:pt>
                <c:pt idx="343">
                  <c:v>0.27708805573770462</c:v>
                </c:pt>
                <c:pt idx="344">
                  <c:v>0.2763645573770494</c:v>
                </c:pt>
                <c:pt idx="345">
                  <c:v>0.27457465901639366</c:v>
                </c:pt>
                <c:pt idx="346">
                  <c:v>0.26799772786885301</c:v>
                </c:pt>
                <c:pt idx="347">
                  <c:v>0.27180421967213098</c:v>
                </c:pt>
                <c:pt idx="348">
                  <c:v>0.27021111803278641</c:v>
                </c:pt>
                <c:pt idx="349">
                  <c:v>0.26764360983606539</c:v>
                </c:pt>
                <c:pt idx="350">
                  <c:v>0.2613514393442623</c:v>
                </c:pt>
                <c:pt idx="351">
                  <c:v>0.25946884590163932</c:v>
                </c:pt>
                <c:pt idx="352">
                  <c:v>0.25773273442622952</c:v>
                </c:pt>
                <c:pt idx="353">
                  <c:v>0.2527193409836066</c:v>
                </c:pt>
                <c:pt idx="354">
                  <c:v>0.24781091475409839</c:v>
                </c:pt>
                <c:pt idx="355">
                  <c:v>0.24525186557377049</c:v>
                </c:pt>
                <c:pt idx="356">
                  <c:v>0.24076283606557369</c:v>
                </c:pt>
                <c:pt idx="357">
                  <c:v>0.23852732131147542</c:v>
                </c:pt>
                <c:pt idx="358">
                  <c:v>0.2286191639344263</c:v>
                </c:pt>
                <c:pt idx="359">
                  <c:v>0.22859700327868862</c:v>
                </c:pt>
                <c:pt idx="360">
                  <c:v>0.2267245868852458</c:v>
                </c:pt>
                <c:pt idx="361">
                  <c:v>0.22042518688524593</c:v>
                </c:pt>
                <c:pt idx="362">
                  <c:v>0.21735311344262301</c:v>
                </c:pt>
                <c:pt idx="363">
                  <c:v>0.21368855409836071</c:v>
                </c:pt>
                <c:pt idx="364">
                  <c:v>0.20501182622950831</c:v>
                </c:pt>
                <c:pt idx="365">
                  <c:v>0.20657166229508189</c:v>
                </c:pt>
                <c:pt idx="366">
                  <c:v>0.20127522950819679</c:v>
                </c:pt>
                <c:pt idx="367">
                  <c:v>0.19923977704918039</c:v>
                </c:pt>
                <c:pt idx="368">
                  <c:v>0.1928235049180328</c:v>
                </c:pt>
                <c:pt idx="369">
                  <c:v>0.18850259999999988</c:v>
                </c:pt>
                <c:pt idx="370">
                  <c:v>0.1898098754098361</c:v>
                </c:pt>
                <c:pt idx="371">
                  <c:v>0.18957366557377051</c:v>
                </c:pt>
                <c:pt idx="372">
                  <c:v>0.1837237475409835</c:v>
                </c:pt>
                <c:pt idx="373">
                  <c:v>0.1825126</c:v>
                </c:pt>
                <c:pt idx="374">
                  <c:v>0.18009997606557368</c:v>
                </c:pt>
                <c:pt idx="375">
                  <c:v>0.1801822590163934</c:v>
                </c:pt>
                <c:pt idx="376">
                  <c:v>0.175886731147541</c:v>
                </c:pt>
                <c:pt idx="377">
                  <c:v>0.17740665901639352</c:v>
                </c:pt>
                <c:pt idx="378">
                  <c:v>0.17538073442622951</c:v>
                </c:pt>
                <c:pt idx="379">
                  <c:v>0.1729257868852459</c:v>
                </c:pt>
                <c:pt idx="380">
                  <c:v>0.17059562622950819</c:v>
                </c:pt>
                <c:pt idx="381">
                  <c:v>0.17082262491803271</c:v>
                </c:pt>
                <c:pt idx="382">
                  <c:v>0.16702832786885249</c:v>
                </c:pt>
                <c:pt idx="383">
                  <c:v>0.16651311147540979</c:v>
                </c:pt>
                <c:pt idx="384">
                  <c:v>0.16714611475409838</c:v>
                </c:pt>
                <c:pt idx="385">
                  <c:v>0.16636719016393439</c:v>
                </c:pt>
                <c:pt idx="386">
                  <c:v>0.16625670491803279</c:v>
                </c:pt>
                <c:pt idx="387">
                  <c:v>0.1656532688524589</c:v>
                </c:pt>
                <c:pt idx="388">
                  <c:v>0.1643435704918032</c:v>
                </c:pt>
                <c:pt idx="389">
                  <c:v>0.16577475737704922</c:v>
                </c:pt>
                <c:pt idx="390">
                  <c:v>0.16468565901639348</c:v>
                </c:pt>
                <c:pt idx="391">
                  <c:v>0.16132306590163931</c:v>
                </c:pt>
                <c:pt idx="392">
                  <c:v>0.16084684918032802</c:v>
                </c:pt>
                <c:pt idx="393">
                  <c:v>0.1638892196721313</c:v>
                </c:pt>
                <c:pt idx="394">
                  <c:v>0.16421223278688518</c:v>
                </c:pt>
                <c:pt idx="395">
                  <c:v>0.16204551147540991</c:v>
                </c:pt>
                <c:pt idx="396">
                  <c:v>0.16366546557377051</c:v>
                </c:pt>
                <c:pt idx="397">
                  <c:v>0.16800560983606561</c:v>
                </c:pt>
                <c:pt idx="398">
                  <c:v>0.16441068852459007</c:v>
                </c:pt>
                <c:pt idx="399">
                  <c:v>0.1647604701639345</c:v>
                </c:pt>
                <c:pt idx="400">
                  <c:v>0.1615773157377049</c:v>
                </c:pt>
                <c:pt idx="401">
                  <c:v>0.16395460983606561</c:v>
                </c:pt>
                <c:pt idx="402">
                  <c:v>0.16806606819672137</c:v>
                </c:pt>
                <c:pt idx="403">
                  <c:v>0.16731162295081961</c:v>
                </c:pt>
                <c:pt idx="404">
                  <c:v>0.16760769180327867</c:v>
                </c:pt>
                <c:pt idx="405">
                  <c:v>0.17044971147540991</c:v>
                </c:pt>
                <c:pt idx="406">
                  <c:v>0.17281215213114751</c:v>
                </c:pt>
                <c:pt idx="407">
                  <c:v>0.1688238</c:v>
                </c:pt>
                <c:pt idx="408">
                  <c:v>0.17576948524590158</c:v>
                </c:pt>
                <c:pt idx="409">
                  <c:v>0.17304486229508201</c:v>
                </c:pt>
                <c:pt idx="410">
                  <c:v>0.17769757803278691</c:v>
                </c:pt>
                <c:pt idx="411">
                  <c:v>0.17796038360655739</c:v>
                </c:pt>
                <c:pt idx="412">
                  <c:v>0.18518077540983602</c:v>
                </c:pt>
                <c:pt idx="413">
                  <c:v>0.18285001639344259</c:v>
                </c:pt>
                <c:pt idx="414">
                  <c:v>0.18527589836065569</c:v>
                </c:pt>
                <c:pt idx="415">
                  <c:v>0.1857271344262296</c:v>
                </c:pt>
                <c:pt idx="416">
                  <c:v>0.19246660327868848</c:v>
                </c:pt>
                <c:pt idx="417">
                  <c:v>0.20042507639344259</c:v>
                </c:pt>
                <c:pt idx="418">
                  <c:v>0.19601218032786891</c:v>
                </c:pt>
                <c:pt idx="419">
                  <c:v>0.20120267540983619</c:v>
                </c:pt>
                <c:pt idx="420">
                  <c:v>0.20636929573770491</c:v>
                </c:pt>
                <c:pt idx="421">
                  <c:v>0.2078955049180328</c:v>
                </c:pt>
                <c:pt idx="422">
                  <c:v>0.20947406459016393</c:v>
                </c:pt>
                <c:pt idx="423">
                  <c:v>0.21582577704918041</c:v>
                </c:pt>
                <c:pt idx="424">
                  <c:v>0.21686406131147551</c:v>
                </c:pt>
                <c:pt idx="425">
                  <c:v>0.22387574360655738</c:v>
                </c:pt>
                <c:pt idx="426">
                  <c:v>0.2265065304918033</c:v>
                </c:pt>
                <c:pt idx="427">
                  <c:v>0.23377837639344282</c:v>
                </c:pt>
                <c:pt idx="428">
                  <c:v>0.23280273737704923</c:v>
                </c:pt>
                <c:pt idx="429">
                  <c:v>0.23388779180327871</c:v>
                </c:pt>
                <c:pt idx="430">
                  <c:v>0.2378923931147541</c:v>
                </c:pt>
                <c:pt idx="431">
                  <c:v>0.24475856065573731</c:v>
                </c:pt>
                <c:pt idx="432">
                  <c:v>0.24342261311475391</c:v>
                </c:pt>
                <c:pt idx="433">
                  <c:v>0.2470352891803281</c:v>
                </c:pt>
                <c:pt idx="434">
                  <c:v>0.24548977180327911</c:v>
                </c:pt>
                <c:pt idx="435">
                  <c:v>0.24543654590163938</c:v>
                </c:pt>
                <c:pt idx="436">
                  <c:v>0.2510109442622947</c:v>
                </c:pt>
                <c:pt idx="437">
                  <c:v>0.25206569836065545</c:v>
                </c:pt>
                <c:pt idx="438">
                  <c:v>0.24564798032786872</c:v>
                </c:pt>
                <c:pt idx="439">
                  <c:v>0.24781901573770479</c:v>
                </c:pt>
                <c:pt idx="440">
                  <c:v>0.24621720393442659</c:v>
                </c:pt>
                <c:pt idx="441">
                  <c:v>0.24668604327868859</c:v>
                </c:pt>
                <c:pt idx="442">
                  <c:v>0.2444379298360656</c:v>
                </c:pt>
                <c:pt idx="443">
                  <c:v>0.2414720652459012</c:v>
                </c:pt>
                <c:pt idx="444">
                  <c:v>0.24012805573770471</c:v>
                </c:pt>
                <c:pt idx="445">
                  <c:v>0.23213982655737758</c:v>
                </c:pt>
                <c:pt idx="446">
                  <c:v>0.23328151901639321</c:v>
                </c:pt>
                <c:pt idx="447">
                  <c:v>0.23223468340983611</c:v>
                </c:pt>
                <c:pt idx="448">
                  <c:v>0.22440730360655742</c:v>
                </c:pt>
                <c:pt idx="449">
                  <c:v>0.22574607573770489</c:v>
                </c:pt>
                <c:pt idx="450">
                  <c:v>0.21849608885245903</c:v>
                </c:pt>
                <c:pt idx="451">
                  <c:v>0.2094243836065573</c:v>
                </c:pt>
                <c:pt idx="452">
                  <c:v>0.20299063278688531</c:v>
                </c:pt>
                <c:pt idx="453">
                  <c:v>0.20712437278688528</c:v>
                </c:pt>
                <c:pt idx="454">
                  <c:v>0.20000152065573767</c:v>
                </c:pt>
                <c:pt idx="455">
                  <c:v>0.19465862491803282</c:v>
                </c:pt>
                <c:pt idx="456">
                  <c:v>0.192810628852459</c:v>
                </c:pt>
                <c:pt idx="457">
                  <c:v>0.18694763967213113</c:v>
                </c:pt>
                <c:pt idx="458">
                  <c:v>0.18357001114754101</c:v>
                </c:pt>
                <c:pt idx="459">
                  <c:v>0.17919715049180329</c:v>
                </c:pt>
                <c:pt idx="460">
                  <c:v>0.1706993272459017</c:v>
                </c:pt>
                <c:pt idx="461">
                  <c:v>0.1705634950819673</c:v>
                </c:pt>
                <c:pt idx="462">
                  <c:v>0.165179482295082</c:v>
                </c:pt>
                <c:pt idx="463">
                  <c:v>0.1625110872131148</c:v>
                </c:pt>
                <c:pt idx="464">
                  <c:v>0.1578993097704918</c:v>
                </c:pt>
                <c:pt idx="465">
                  <c:v>0.1583176819672131</c:v>
                </c:pt>
                <c:pt idx="466">
                  <c:v>0.1526602108196721</c:v>
                </c:pt>
                <c:pt idx="467">
                  <c:v>0.1535755367213115</c:v>
                </c:pt>
                <c:pt idx="468">
                  <c:v>0.14911538393442619</c:v>
                </c:pt>
                <c:pt idx="469">
                  <c:v>0.15210923803278692</c:v>
                </c:pt>
                <c:pt idx="470">
                  <c:v>0.1521948888524591</c:v>
                </c:pt>
                <c:pt idx="471">
                  <c:v>0.14725154426229509</c:v>
                </c:pt>
                <c:pt idx="472">
                  <c:v>0.14841840340983609</c:v>
                </c:pt>
                <c:pt idx="473">
                  <c:v>0.15088966393442621</c:v>
                </c:pt>
                <c:pt idx="474">
                  <c:v>0.1506013390163935</c:v>
                </c:pt>
                <c:pt idx="475">
                  <c:v>0.15096990347540981</c:v>
                </c:pt>
                <c:pt idx="476">
                  <c:v>0.15343180770491799</c:v>
                </c:pt>
                <c:pt idx="477">
                  <c:v>0.15333267442622958</c:v>
                </c:pt>
                <c:pt idx="478">
                  <c:v>0.1550633649180328</c:v>
                </c:pt>
                <c:pt idx="479">
                  <c:v>0.15782065495081971</c:v>
                </c:pt>
                <c:pt idx="480">
                  <c:v>0.15923345311475412</c:v>
                </c:pt>
                <c:pt idx="481">
                  <c:v>0.1654290560327869</c:v>
                </c:pt>
                <c:pt idx="482">
                  <c:v>0.16975235245901629</c:v>
                </c:pt>
                <c:pt idx="483">
                  <c:v>0.17118684121311489</c:v>
                </c:pt>
                <c:pt idx="484">
                  <c:v>0.1752647573770493</c:v>
                </c:pt>
                <c:pt idx="485">
                  <c:v>0.179184583442623</c:v>
                </c:pt>
                <c:pt idx="486">
                  <c:v>0.19016120622950819</c:v>
                </c:pt>
                <c:pt idx="487">
                  <c:v>0.19154203377049181</c:v>
                </c:pt>
                <c:pt idx="488">
                  <c:v>0.1952619704918033</c:v>
                </c:pt>
                <c:pt idx="489">
                  <c:v>0.201985255409836</c:v>
                </c:pt>
                <c:pt idx="490">
                  <c:v>0.21156843901639338</c:v>
                </c:pt>
                <c:pt idx="491">
                  <c:v>0.21482454462295061</c:v>
                </c:pt>
                <c:pt idx="492">
                  <c:v>0.22320202360655728</c:v>
                </c:pt>
                <c:pt idx="493">
                  <c:v>0.2333904557377047</c:v>
                </c:pt>
                <c:pt idx="494">
                  <c:v>0.2369101209836067</c:v>
                </c:pt>
                <c:pt idx="495">
                  <c:v>0.24882459540983581</c:v>
                </c:pt>
                <c:pt idx="496">
                  <c:v>0.25668797059016363</c:v>
                </c:pt>
                <c:pt idx="497">
                  <c:v>0.26716384918032782</c:v>
                </c:pt>
                <c:pt idx="498">
                  <c:v>0.2768627649180328</c:v>
                </c:pt>
                <c:pt idx="499">
                  <c:v>0.28362233114754065</c:v>
                </c:pt>
                <c:pt idx="500">
                  <c:v>0.29124579780327869</c:v>
                </c:pt>
                <c:pt idx="501">
                  <c:v>0.30499604590163931</c:v>
                </c:pt>
                <c:pt idx="502">
                  <c:v>0.3128996393442624</c:v>
                </c:pt>
                <c:pt idx="503">
                  <c:v>0.32483077049180331</c:v>
                </c:pt>
                <c:pt idx="504">
                  <c:v>0.33181199049180282</c:v>
                </c:pt>
                <c:pt idx="505">
                  <c:v>0.34600100655737698</c:v>
                </c:pt>
                <c:pt idx="506">
                  <c:v>0.35453161311475379</c:v>
                </c:pt>
                <c:pt idx="507">
                  <c:v>0.37012872131147539</c:v>
                </c:pt>
                <c:pt idx="508">
                  <c:v>0.37689307213114775</c:v>
                </c:pt>
                <c:pt idx="509">
                  <c:v>0.38453041901639307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C9C-4C51-9A48-7C6423941D0D}"/>
            </c:ext>
          </c:extLst>
        </c:ser>
        <c:ser>
          <c:idx val="1"/>
          <c:order val="3"/>
          <c:tx>
            <c:strRef>
              <c:f>'phant_(2)'!$D$4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46" cap="rnd">
              <a:solidFill>
                <a:schemeClr val="tx2">
                  <a:lumMod val="75000"/>
                  <a:lumOff val="25000"/>
                </a:schemeClr>
              </a:solidFill>
              <a:prstDash val="sysDash"/>
              <a:round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'phant_(2)'!$D$5:$D$516</c:f>
              <c:numCache>
                <c:formatCode>General</c:formatCode>
                <c:ptCount val="512"/>
                <c:pt idx="0">
                  <c:v>2.9796721311475399E-2</c:v>
                </c:pt>
                <c:pt idx="1">
                  <c:v>3.36065573770492E-2</c:v>
                </c:pt>
                <c:pt idx="2">
                  <c:v>3.6360655737704903E-2</c:v>
                </c:pt>
                <c:pt idx="3">
                  <c:v>3.7672131147540998E-2</c:v>
                </c:pt>
                <c:pt idx="4">
                  <c:v>3.7180327868852503E-2</c:v>
                </c:pt>
                <c:pt idx="5">
                  <c:v>3.7508196721311497E-2</c:v>
                </c:pt>
                <c:pt idx="6">
                  <c:v>3.7967213114754102E-2</c:v>
                </c:pt>
                <c:pt idx="7">
                  <c:v>3.74754098360656E-2</c:v>
                </c:pt>
                <c:pt idx="8">
                  <c:v>3.9540983606557403E-2</c:v>
                </c:pt>
                <c:pt idx="9">
                  <c:v>3.8426229508196699E-2</c:v>
                </c:pt>
                <c:pt idx="10">
                  <c:v>3.8327868852459E-2</c:v>
                </c:pt>
                <c:pt idx="11">
                  <c:v>3.7114754098360701E-2</c:v>
                </c:pt>
                <c:pt idx="12">
                  <c:v>3.89836065573771E-2</c:v>
                </c:pt>
                <c:pt idx="13">
                  <c:v>3.9344262295081998E-2</c:v>
                </c:pt>
                <c:pt idx="14">
                  <c:v>3.8721311475409803E-2</c:v>
                </c:pt>
                <c:pt idx="15">
                  <c:v>3.9573770491803301E-2</c:v>
                </c:pt>
                <c:pt idx="16">
                  <c:v>3.8655737704918001E-2</c:v>
                </c:pt>
                <c:pt idx="17">
                  <c:v>3.9770491803278699E-2</c:v>
                </c:pt>
                <c:pt idx="18">
                  <c:v>3.8852459016393399E-2</c:v>
                </c:pt>
                <c:pt idx="19">
                  <c:v>3.8098360655737698E-2</c:v>
                </c:pt>
                <c:pt idx="20">
                  <c:v>3.8918032786885201E-2</c:v>
                </c:pt>
                <c:pt idx="21">
                  <c:v>3.9967213114754097E-2</c:v>
                </c:pt>
                <c:pt idx="22">
                  <c:v>3.7508196721311497E-2</c:v>
                </c:pt>
                <c:pt idx="23">
                  <c:v>3.7737704918032799E-2</c:v>
                </c:pt>
                <c:pt idx="24">
                  <c:v>3.9049180327868901E-2</c:v>
                </c:pt>
                <c:pt idx="25">
                  <c:v>4.16065573770492E-2</c:v>
                </c:pt>
                <c:pt idx="26">
                  <c:v>4.0131147540983597E-2</c:v>
                </c:pt>
                <c:pt idx="27">
                  <c:v>3.9016393442622997E-2</c:v>
                </c:pt>
                <c:pt idx="28">
                  <c:v>3.9934426229508199E-2</c:v>
                </c:pt>
                <c:pt idx="29">
                  <c:v>3.9344262295081998E-2</c:v>
                </c:pt>
                <c:pt idx="30">
                  <c:v>3.7934426229508197E-2</c:v>
                </c:pt>
                <c:pt idx="31">
                  <c:v>3.8524590163934398E-2</c:v>
                </c:pt>
                <c:pt idx="32">
                  <c:v>3.8393442622950802E-2</c:v>
                </c:pt>
                <c:pt idx="33">
                  <c:v>3.7868852459016403E-2</c:v>
                </c:pt>
                <c:pt idx="34">
                  <c:v>3.72131147540984E-2</c:v>
                </c:pt>
                <c:pt idx="35">
                  <c:v>3.5245901639344303E-2</c:v>
                </c:pt>
                <c:pt idx="36">
                  <c:v>3.5999999999999997E-2</c:v>
                </c:pt>
                <c:pt idx="37">
                  <c:v>3.6983606557377098E-2</c:v>
                </c:pt>
                <c:pt idx="38">
                  <c:v>3.62295081967213E-2</c:v>
                </c:pt>
                <c:pt idx="39">
                  <c:v>3.5573770491803297E-2</c:v>
                </c:pt>
                <c:pt idx="40">
                  <c:v>3.63934426229508E-2</c:v>
                </c:pt>
                <c:pt idx="41">
                  <c:v>3.6360655737704903E-2</c:v>
                </c:pt>
                <c:pt idx="42">
                  <c:v>3.5508196721311502E-2</c:v>
                </c:pt>
                <c:pt idx="43">
                  <c:v>3.6360655737704903E-2</c:v>
                </c:pt>
                <c:pt idx="44">
                  <c:v>3.63934426229508E-2</c:v>
                </c:pt>
                <c:pt idx="45">
                  <c:v>3.6885245901639302E-2</c:v>
                </c:pt>
                <c:pt idx="46">
                  <c:v>3.4819672131147499E-2</c:v>
                </c:pt>
                <c:pt idx="47">
                  <c:v>3.5475409836065598E-2</c:v>
                </c:pt>
                <c:pt idx="48">
                  <c:v>3.5344262295082002E-2</c:v>
                </c:pt>
                <c:pt idx="49">
                  <c:v>3.5934426229508203E-2</c:v>
                </c:pt>
                <c:pt idx="50">
                  <c:v>3.6098360655737703E-2</c:v>
                </c:pt>
                <c:pt idx="51">
                  <c:v>3.7508196721311497E-2</c:v>
                </c:pt>
                <c:pt idx="52">
                  <c:v>3.5573770491803297E-2</c:v>
                </c:pt>
                <c:pt idx="53">
                  <c:v>3.5016393442623001E-2</c:v>
                </c:pt>
                <c:pt idx="54">
                  <c:v>3.5377049180327899E-2</c:v>
                </c:pt>
                <c:pt idx="55">
                  <c:v>3.4655737704917998E-2</c:v>
                </c:pt>
                <c:pt idx="56">
                  <c:v>3.59672131147541E-2</c:v>
                </c:pt>
                <c:pt idx="57">
                  <c:v>3.5999999999999997E-2</c:v>
                </c:pt>
                <c:pt idx="58">
                  <c:v>3.4885245901639397E-2</c:v>
                </c:pt>
                <c:pt idx="59">
                  <c:v>3.4852459016393403E-2</c:v>
                </c:pt>
                <c:pt idx="60">
                  <c:v>3.4491803278688497E-2</c:v>
                </c:pt>
                <c:pt idx="61">
                  <c:v>3.5081967213114802E-2</c:v>
                </c:pt>
                <c:pt idx="62">
                  <c:v>3.3147540983606602E-2</c:v>
                </c:pt>
                <c:pt idx="63">
                  <c:v>3.3540983606557398E-2</c:v>
                </c:pt>
                <c:pt idx="64">
                  <c:v>3.3344262295082E-2</c:v>
                </c:pt>
                <c:pt idx="65">
                  <c:v>3.2327868852459002E-2</c:v>
                </c:pt>
                <c:pt idx="66">
                  <c:v>3.1754098360655701E-2</c:v>
                </c:pt>
                <c:pt idx="67">
                  <c:v>3.2619672131147498E-2</c:v>
                </c:pt>
                <c:pt idx="68">
                  <c:v>3.2399999999999998E-2</c:v>
                </c:pt>
                <c:pt idx="69">
                  <c:v>3.2678688524590202E-2</c:v>
                </c:pt>
                <c:pt idx="70">
                  <c:v>3.4000000000000002E-2</c:v>
                </c:pt>
                <c:pt idx="71">
                  <c:v>3.2478688524590203E-2</c:v>
                </c:pt>
                <c:pt idx="72">
                  <c:v>3.2255737704917999E-2</c:v>
                </c:pt>
                <c:pt idx="73">
                  <c:v>3.1563934426229498E-2</c:v>
                </c:pt>
                <c:pt idx="74">
                  <c:v>3.1301639344262298E-2</c:v>
                </c:pt>
                <c:pt idx="75">
                  <c:v>3.2950819672131197E-2</c:v>
                </c:pt>
                <c:pt idx="76">
                  <c:v>3.0872131147541001E-2</c:v>
                </c:pt>
                <c:pt idx="77">
                  <c:v>3.1098360655737699E-2</c:v>
                </c:pt>
                <c:pt idx="78">
                  <c:v>3.2055737704918E-2</c:v>
                </c:pt>
                <c:pt idx="79">
                  <c:v>3.11049180327869E-2</c:v>
                </c:pt>
                <c:pt idx="80">
                  <c:v>3.18786885245902E-2</c:v>
                </c:pt>
                <c:pt idx="81">
                  <c:v>3.2072131147540997E-2</c:v>
                </c:pt>
                <c:pt idx="82">
                  <c:v>3.2045901639344301E-2</c:v>
                </c:pt>
                <c:pt idx="83">
                  <c:v>2.9688524590163901E-2</c:v>
                </c:pt>
                <c:pt idx="84">
                  <c:v>2.9803278688524601E-2</c:v>
                </c:pt>
                <c:pt idx="85">
                  <c:v>3.0511475409836099E-2</c:v>
                </c:pt>
                <c:pt idx="86">
                  <c:v>3.07803278688525E-2</c:v>
                </c:pt>
                <c:pt idx="87">
                  <c:v>3.04426229508197E-2</c:v>
                </c:pt>
                <c:pt idx="88">
                  <c:v>3.0472131147541E-2</c:v>
                </c:pt>
                <c:pt idx="89">
                  <c:v>3.0088524590163899E-2</c:v>
                </c:pt>
                <c:pt idx="90">
                  <c:v>2.89934426229508E-2</c:v>
                </c:pt>
                <c:pt idx="91">
                  <c:v>2.9744262295082001E-2</c:v>
                </c:pt>
                <c:pt idx="92">
                  <c:v>2.8872131147540999E-2</c:v>
                </c:pt>
                <c:pt idx="93">
                  <c:v>3.08098360655738E-2</c:v>
                </c:pt>
                <c:pt idx="94">
                  <c:v>3.0170491803278701E-2</c:v>
                </c:pt>
                <c:pt idx="95">
                  <c:v>2.89770491803279E-2</c:v>
                </c:pt>
                <c:pt idx="96">
                  <c:v>2.9426229508196702E-2</c:v>
                </c:pt>
                <c:pt idx="97">
                  <c:v>2.9540983606557401E-2</c:v>
                </c:pt>
                <c:pt idx="98">
                  <c:v>3.0173770491803299E-2</c:v>
                </c:pt>
                <c:pt idx="99">
                  <c:v>2.79967213114754E-2</c:v>
                </c:pt>
                <c:pt idx="100">
                  <c:v>2.9308196721311498E-2</c:v>
                </c:pt>
                <c:pt idx="101">
                  <c:v>2.8813114754098399E-2</c:v>
                </c:pt>
                <c:pt idx="102">
                  <c:v>2.8288524590163899E-2</c:v>
                </c:pt>
                <c:pt idx="103">
                  <c:v>2.8927868852459002E-2</c:v>
                </c:pt>
                <c:pt idx="104">
                  <c:v>2.84524590163934E-2</c:v>
                </c:pt>
                <c:pt idx="105">
                  <c:v>2.92426229508197E-2</c:v>
                </c:pt>
                <c:pt idx="106">
                  <c:v>2.98131147540984E-2</c:v>
                </c:pt>
                <c:pt idx="107">
                  <c:v>3.0006557377049201E-2</c:v>
                </c:pt>
                <c:pt idx="108">
                  <c:v>2.8950819672131201E-2</c:v>
                </c:pt>
                <c:pt idx="109">
                  <c:v>2.9898360655737699E-2</c:v>
                </c:pt>
                <c:pt idx="110">
                  <c:v>2.96393442622951E-2</c:v>
                </c:pt>
                <c:pt idx="111">
                  <c:v>3.00786885245902E-2</c:v>
                </c:pt>
                <c:pt idx="112">
                  <c:v>2.9688524590163901E-2</c:v>
                </c:pt>
                <c:pt idx="113">
                  <c:v>2.7796721311475401E-2</c:v>
                </c:pt>
                <c:pt idx="114">
                  <c:v>2.95049180327869E-2</c:v>
                </c:pt>
                <c:pt idx="115">
                  <c:v>2.94196721311475E-2</c:v>
                </c:pt>
                <c:pt idx="116">
                  <c:v>2.8167213114754099E-2</c:v>
                </c:pt>
                <c:pt idx="117">
                  <c:v>2.9891803278688501E-2</c:v>
                </c:pt>
                <c:pt idx="118">
                  <c:v>2.89639344262295E-2</c:v>
                </c:pt>
                <c:pt idx="119">
                  <c:v>2.9636065573770499E-2</c:v>
                </c:pt>
                <c:pt idx="120">
                  <c:v>3.0252459016393399E-2</c:v>
                </c:pt>
                <c:pt idx="121">
                  <c:v>2.9678688524590199E-2</c:v>
                </c:pt>
                <c:pt idx="122">
                  <c:v>2.9452459016393401E-2</c:v>
                </c:pt>
                <c:pt idx="123">
                  <c:v>2.90065573770492E-2</c:v>
                </c:pt>
                <c:pt idx="124">
                  <c:v>3.08819672131148E-2</c:v>
                </c:pt>
                <c:pt idx="125">
                  <c:v>2.9937704918032802E-2</c:v>
                </c:pt>
                <c:pt idx="126">
                  <c:v>3.0331147540983601E-2</c:v>
                </c:pt>
                <c:pt idx="127">
                  <c:v>3.1209836065573801E-2</c:v>
                </c:pt>
                <c:pt idx="128">
                  <c:v>3.1422950819672099E-2</c:v>
                </c:pt>
                <c:pt idx="129">
                  <c:v>3.18524590163934E-2</c:v>
                </c:pt>
                <c:pt idx="130">
                  <c:v>2.97868852459016E-2</c:v>
                </c:pt>
                <c:pt idx="131">
                  <c:v>3.1596721311475402E-2</c:v>
                </c:pt>
                <c:pt idx="132">
                  <c:v>3.07081967213115E-2</c:v>
                </c:pt>
                <c:pt idx="133">
                  <c:v>2.9993442622950801E-2</c:v>
                </c:pt>
                <c:pt idx="134">
                  <c:v>2.9924590163934402E-2</c:v>
                </c:pt>
                <c:pt idx="135">
                  <c:v>3.10590163934426E-2</c:v>
                </c:pt>
                <c:pt idx="136">
                  <c:v>3.1609836065573799E-2</c:v>
                </c:pt>
                <c:pt idx="137">
                  <c:v>3.0609836065573801E-2</c:v>
                </c:pt>
                <c:pt idx="138">
                  <c:v>3.19377049180328E-2</c:v>
                </c:pt>
                <c:pt idx="139">
                  <c:v>3.0059016393442599E-2</c:v>
                </c:pt>
                <c:pt idx="140">
                  <c:v>3.2442622950819698E-2</c:v>
                </c:pt>
                <c:pt idx="141">
                  <c:v>3.5213114754098399E-2</c:v>
                </c:pt>
                <c:pt idx="142">
                  <c:v>3.6032786885245902E-2</c:v>
                </c:pt>
                <c:pt idx="143">
                  <c:v>3.8852459016393399E-2</c:v>
                </c:pt>
                <c:pt idx="144">
                  <c:v>4.1081967213114801E-2</c:v>
                </c:pt>
                <c:pt idx="145">
                  <c:v>4.5180327868852503E-2</c:v>
                </c:pt>
                <c:pt idx="146">
                  <c:v>5.0360655737704901E-2</c:v>
                </c:pt>
                <c:pt idx="147">
                  <c:v>5.52459016393443E-2</c:v>
                </c:pt>
                <c:pt idx="148">
                  <c:v>6.2393442622950802E-2</c:v>
                </c:pt>
                <c:pt idx="149">
                  <c:v>6.9213114754098401E-2</c:v>
                </c:pt>
                <c:pt idx="150">
                  <c:v>7.8065573770491795E-2</c:v>
                </c:pt>
                <c:pt idx="151">
                  <c:v>8.5442622950819697E-2</c:v>
                </c:pt>
                <c:pt idx="152">
                  <c:v>9.4918032786885195E-2</c:v>
                </c:pt>
                <c:pt idx="153">
                  <c:v>0.10065573770491799</c:v>
                </c:pt>
                <c:pt idx="154">
                  <c:v>0.10760655737704899</c:v>
                </c:pt>
                <c:pt idx="155">
                  <c:v>0.114852459016393</c:v>
                </c:pt>
                <c:pt idx="156">
                  <c:v>0.119475409836066</c:v>
                </c:pt>
                <c:pt idx="157">
                  <c:v>0.121639344262295</c:v>
                </c:pt>
                <c:pt idx="158">
                  <c:v>0.124098360655738</c:v>
                </c:pt>
                <c:pt idx="159">
                  <c:v>0.123081967213115</c:v>
                </c:pt>
                <c:pt idx="160">
                  <c:v>0.120229508196721</c:v>
                </c:pt>
                <c:pt idx="161">
                  <c:v>0.114524590163934</c:v>
                </c:pt>
                <c:pt idx="162">
                  <c:v>0.108131147540984</c:v>
                </c:pt>
                <c:pt idx="163">
                  <c:v>0.10081967213114799</c:v>
                </c:pt>
                <c:pt idx="164">
                  <c:v>9.2524590163934398E-2</c:v>
                </c:pt>
                <c:pt idx="165">
                  <c:v>8.3475409836065606E-2</c:v>
                </c:pt>
                <c:pt idx="166">
                  <c:v>7.6721311475409795E-2</c:v>
                </c:pt>
                <c:pt idx="167">
                  <c:v>6.89180327868852E-2</c:v>
                </c:pt>
                <c:pt idx="168">
                  <c:v>6.0688524590163898E-2</c:v>
                </c:pt>
                <c:pt idx="169">
                  <c:v>5.4688524590163899E-2</c:v>
                </c:pt>
                <c:pt idx="170">
                  <c:v>5.0557377049180299E-2</c:v>
                </c:pt>
                <c:pt idx="171">
                  <c:v>4.5999999999999999E-2</c:v>
                </c:pt>
                <c:pt idx="172">
                  <c:v>4.1213114754098397E-2</c:v>
                </c:pt>
                <c:pt idx="173">
                  <c:v>3.9049180327868901E-2</c:v>
                </c:pt>
                <c:pt idx="174">
                  <c:v>3.6262295081967197E-2</c:v>
                </c:pt>
                <c:pt idx="175">
                  <c:v>3.5868852459016401E-2</c:v>
                </c:pt>
                <c:pt idx="176">
                  <c:v>3.3934426229508201E-2</c:v>
                </c:pt>
                <c:pt idx="177">
                  <c:v>3.4163934426229503E-2</c:v>
                </c:pt>
                <c:pt idx="178">
                  <c:v>3.2560655737704898E-2</c:v>
                </c:pt>
                <c:pt idx="179">
                  <c:v>3.2445901639344299E-2</c:v>
                </c:pt>
                <c:pt idx="180">
                  <c:v>3.2918032786885203E-2</c:v>
                </c:pt>
                <c:pt idx="181">
                  <c:v>3.2724590163934399E-2</c:v>
                </c:pt>
                <c:pt idx="182">
                  <c:v>3.24655737704918E-2</c:v>
                </c:pt>
                <c:pt idx="183">
                  <c:v>3.2950819672131197E-2</c:v>
                </c:pt>
                <c:pt idx="184">
                  <c:v>3.3442622950819699E-2</c:v>
                </c:pt>
                <c:pt idx="185">
                  <c:v>3.2590163934426201E-2</c:v>
                </c:pt>
                <c:pt idx="186">
                  <c:v>3.4426229508196703E-2</c:v>
                </c:pt>
                <c:pt idx="187">
                  <c:v>3.3016393442622999E-2</c:v>
                </c:pt>
                <c:pt idx="188">
                  <c:v>3.3114754098360698E-2</c:v>
                </c:pt>
                <c:pt idx="189">
                  <c:v>3.2819672131147497E-2</c:v>
                </c:pt>
                <c:pt idx="190">
                  <c:v>3.3737704918032803E-2</c:v>
                </c:pt>
                <c:pt idx="191">
                  <c:v>3.3803278688524598E-2</c:v>
                </c:pt>
                <c:pt idx="192">
                  <c:v>3.3803278688524598E-2</c:v>
                </c:pt>
                <c:pt idx="193">
                  <c:v>3.3737704918032803E-2</c:v>
                </c:pt>
                <c:pt idx="194">
                  <c:v>3.40327868852459E-2</c:v>
                </c:pt>
                <c:pt idx="195">
                  <c:v>3.3803278688524598E-2</c:v>
                </c:pt>
                <c:pt idx="196">
                  <c:v>3.6295081967213101E-2</c:v>
                </c:pt>
                <c:pt idx="197">
                  <c:v>3.5475409836065598E-2</c:v>
                </c:pt>
                <c:pt idx="198">
                  <c:v>3.5213114754098399E-2</c:v>
                </c:pt>
                <c:pt idx="199">
                  <c:v>3.4557377049180299E-2</c:v>
                </c:pt>
                <c:pt idx="200">
                  <c:v>3.52786885245902E-2</c:v>
                </c:pt>
                <c:pt idx="201">
                  <c:v>3.40327868852459E-2</c:v>
                </c:pt>
                <c:pt idx="202">
                  <c:v>3.4524590163934402E-2</c:v>
                </c:pt>
                <c:pt idx="203">
                  <c:v>3.5672131147541003E-2</c:v>
                </c:pt>
                <c:pt idx="204">
                  <c:v>3.5672131147541003E-2</c:v>
                </c:pt>
                <c:pt idx="205">
                  <c:v>3.4295081967213099E-2</c:v>
                </c:pt>
                <c:pt idx="206">
                  <c:v>3.6098360655737703E-2</c:v>
                </c:pt>
                <c:pt idx="207">
                  <c:v>3.8491803278688501E-2</c:v>
                </c:pt>
                <c:pt idx="208">
                  <c:v>3.6032786885245902E-2</c:v>
                </c:pt>
                <c:pt idx="209">
                  <c:v>3.5377049180327899E-2</c:v>
                </c:pt>
                <c:pt idx="210">
                  <c:v>3.5442622950819701E-2</c:v>
                </c:pt>
                <c:pt idx="211">
                  <c:v>3.70491803278689E-2</c:v>
                </c:pt>
                <c:pt idx="212">
                  <c:v>3.6557377049180301E-2</c:v>
                </c:pt>
                <c:pt idx="213">
                  <c:v>3.6163934426229498E-2</c:v>
                </c:pt>
                <c:pt idx="214">
                  <c:v>3.7147540983606599E-2</c:v>
                </c:pt>
                <c:pt idx="215">
                  <c:v>3.7409836065573798E-2</c:v>
                </c:pt>
                <c:pt idx="216">
                  <c:v>3.7508196721311497E-2</c:v>
                </c:pt>
                <c:pt idx="217">
                  <c:v>3.6557377049180301E-2</c:v>
                </c:pt>
                <c:pt idx="218">
                  <c:v>3.8688524590163899E-2</c:v>
                </c:pt>
                <c:pt idx="219">
                  <c:v>3.9213114754098402E-2</c:v>
                </c:pt>
                <c:pt idx="220">
                  <c:v>3.74754098360656E-2</c:v>
                </c:pt>
                <c:pt idx="221">
                  <c:v>3.94098360655738E-2</c:v>
                </c:pt>
                <c:pt idx="222">
                  <c:v>3.7868852459016403E-2</c:v>
                </c:pt>
                <c:pt idx="223">
                  <c:v>4.0622950819672099E-2</c:v>
                </c:pt>
                <c:pt idx="224">
                  <c:v>3.9278688524590197E-2</c:v>
                </c:pt>
                <c:pt idx="225">
                  <c:v>3.9868852459016398E-2</c:v>
                </c:pt>
                <c:pt idx="226">
                  <c:v>4.0229508196721303E-2</c:v>
                </c:pt>
                <c:pt idx="227">
                  <c:v>3.9868852459016398E-2</c:v>
                </c:pt>
                <c:pt idx="228">
                  <c:v>4.1147540983606602E-2</c:v>
                </c:pt>
                <c:pt idx="229">
                  <c:v>4.1803278688524598E-2</c:v>
                </c:pt>
                <c:pt idx="230">
                  <c:v>4.3245901639344303E-2</c:v>
                </c:pt>
                <c:pt idx="231">
                  <c:v>4.1508196721311501E-2</c:v>
                </c:pt>
                <c:pt idx="232">
                  <c:v>4.3999999999999997E-2</c:v>
                </c:pt>
                <c:pt idx="233">
                  <c:v>4.5639344262295101E-2</c:v>
                </c:pt>
                <c:pt idx="234">
                  <c:v>4.3606557377049202E-2</c:v>
                </c:pt>
                <c:pt idx="235">
                  <c:v>4.6295081967213103E-2</c:v>
                </c:pt>
                <c:pt idx="236">
                  <c:v>4.5508196721311497E-2</c:v>
                </c:pt>
                <c:pt idx="237">
                  <c:v>4.5606557377049203E-2</c:v>
                </c:pt>
                <c:pt idx="238">
                  <c:v>4.6918032786885298E-2</c:v>
                </c:pt>
                <c:pt idx="239">
                  <c:v>4.8229508196721303E-2</c:v>
                </c:pt>
                <c:pt idx="240">
                  <c:v>4.8983606557376998E-2</c:v>
                </c:pt>
                <c:pt idx="241">
                  <c:v>4.8426229508196701E-2</c:v>
                </c:pt>
                <c:pt idx="242">
                  <c:v>4.9540983606557398E-2</c:v>
                </c:pt>
                <c:pt idx="243">
                  <c:v>4.8754098360655702E-2</c:v>
                </c:pt>
                <c:pt idx="244">
                  <c:v>5.1672131147541003E-2</c:v>
                </c:pt>
                <c:pt idx="245">
                  <c:v>4.9114754098360698E-2</c:v>
                </c:pt>
                <c:pt idx="246">
                  <c:v>5.1672131147541003E-2</c:v>
                </c:pt>
                <c:pt idx="247">
                  <c:v>5.0426229508196703E-2</c:v>
                </c:pt>
                <c:pt idx="248">
                  <c:v>5.1672131147541003E-2</c:v>
                </c:pt>
                <c:pt idx="249">
                  <c:v>5.1049180327868898E-2</c:v>
                </c:pt>
                <c:pt idx="250">
                  <c:v>5.1901639344262299E-2</c:v>
                </c:pt>
                <c:pt idx="251">
                  <c:v>5.2098360655737697E-2</c:v>
                </c:pt>
                <c:pt idx="252">
                  <c:v>5.34754098360656E-2</c:v>
                </c:pt>
                <c:pt idx="253">
                  <c:v>5.3934426229508198E-2</c:v>
                </c:pt>
                <c:pt idx="254">
                  <c:v>5.3639344262295101E-2</c:v>
                </c:pt>
                <c:pt idx="255">
                  <c:v>5.5606557377049198E-2</c:v>
                </c:pt>
                <c:pt idx="256">
                  <c:v>5.4688524590163899E-2</c:v>
                </c:pt>
                <c:pt idx="257">
                  <c:v>5.5803278688524603E-2</c:v>
                </c:pt>
                <c:pt idx="258">
                  <c:v>5.5114754098360703E-2</c:v>
                </c:pt>
                <c:pt idx="259">
                  <c:v>5.67868852459016E-2</c:v>
                </c:pt>
                <c:pt idx="260">
                  <c:v>5.7508196721311501E-2</c:v>
                </c:pt>
                <c:pt idx="261">
                  <c:v>5.5540983606557397E-2</c:v>
                </c:pt>
                <c:pt idx="262">
                  <c:v>5.8885245901639398E-2</c:v>
                </c:pt>
                <c:pt idx="263">
                  <c:v>5.5377049180327903E-2</c:v>
                </c:pt>
                <c:pt idx="264">
                  <c:v>5.7967213114754099E-2</c:v>
                </c:pt>
                <c:pt idx="265">
                  <c:v>5.8983606557377E-2</c:v>
                </c:pt>
                <c:pt idx="266">
                  <c:v>5.9147540983606597E-2</c:v>
                </c:pt>
                <c:pt idx="267">
                  <c:v>6.0688524590163898E-2</c:v>
                </c:pt>
                <c:pt idx="268">
                  <c:v>6.1442622950819703E-2</c:v>
                </c:pt>
                <c:pt idx="269">
                  <c:v>6.1245901639344298E-2</c:v>
                </c:pt>
                <c:pt idx="270">
                  <c:v>6.1836065573770499E-2</c:v>
                </c:pt>
                <c:pt idx="271">
                  <c:v>6.1672131147540998E-2</c:v>
                </c:pt>
                <c:pt idx="272">
                  <c:v>6.1377049180327901E-2</c:v>
                </c:pt>
                <c:pt idx="273">
                  <c:v>6.1704918032786903E-2</c:v>
                </c:pt>
                <c:pt idx="274">
                  <c:v>6.3442622950819705E-2</c:v>
                </c:pt>
                <c:pt idx="275">
                  <c:v>6.2950819672131203E-2</c:v>
                </c:pt>
                <c:pt idx="276">
                  <c:v>6.1540983606557402E-2</c:v>
                </c:pt>
                <c:pt idx="277">
                  <c:v>6.3901639344262295E-2</c:v>
                </c:pt>
                <c:pt idx="278">
                  <c:v>6.5049180327868897E-2</c:v>
                </c:pt>
                <c:pt idx="279">
                  <c:v>6.3114754098360704E-2</c:v>
                </c:pt>
                <c:pt idx="280">
                  <c:v>6.3540983606557397E-2</c:v>
                </c:pt>
                <c:pt idx="281">
                  <c:v>6.28524590163934E-2</c:v>
                </c:pt>
                <c:pt idx="282">
                  <c:v>6.4098360655737693E-2</c:v>
                </c:pt>
                <c:pt idx="283">
                  <c:v>6.3147540983606601E-2</c:v>
                </c:pt>
                <c:pt idx="284">
                  <c:v>6.2819672131147503E-2</c:v>
                </c:pt>
                <c:pt idx="285">
                  <c:v>6.2327868852459001E-2</c:v>
                </c:pt>
                <c:pt idx="286">
                  <c:v>6.3934426229508207E-2</c:v>
                </c:pt>
                <c:pt idx="287">
                  <c:v>6.0622950819672103E-2</c:v>
                </c:pt>
                <c:pt idx="288">
                  <c:v>6.1901639344262301E-2</c:v>
                </c:pt>
                <c:pt idx="289">
                  <c:v>6.1213114754098401E-2</c:v>
                </c:pt>
                <c:pt idx="290">
                  <c:v>6.21639344262295E-2</c:v>
                </c:pt>
                <c:pt idx="291">
                  <c:v>5.9639344262295099E-2</c:v>
                </c:pt>
                <c:pt idx="292">
                  <c:v>6.2360655737704898E-2</c:v>
                </c:pt>
                <c:pt idx="293">
                  <c:v>5.9934426229508203E-2</c:v>
                </c:pt>
                <c:pt idx="294">
                  <c:v>6.0885245901639302E-2</c:v>
                </c:pt>
                <c:pt idx="295">
                  <c:v>6.0360655737704903E-2</c:v>
                </c:pt>
                <c:pt idx="296">
                  <c:v>6.2459016393442597E-2</c:v>
                </c:pt>
                <c:pt idx="297">
                  <c:v>6.1442622950819703E-2</c:v>
                </c:pt>
                <c:pt idx="298">
                  <c:v>6.17377049180328E-2</c:v>
                </c:pt>
                <c:pt idx="299">
                  <c:v>6.1770491803278697E-2</c:v>
                </c:pt>
                <c:pt idx="300">
                  <c:v>6.2196721311475398E-2</c:v>
                </c:pt>
                <c:pt idx="301">
                  <c:v>6.3475409836065602E-2</c:v>
                </c:pt>
                <c:pt idx="302">
                  <c:v>6.10491803278689E-2</c:v>
                </c:pt>
                <c:pt idx="303">
                  <c:v>6.2885245901639297E-2</c:v>
                </c:pt>
                <c:pt idx="304">
                  <c:v>6.4000000000000001E-2</c:v>
                </c:pt>
                <c:pt idx="305">
                  <c:v>6.3213114754098396E-2</c:v>
                </c:pt>
                <c:pt idx="306">
                  <c:v>6.75409836065574E-2</c:v>
                </c:pt>
                <c:pt idx="307">
                  <c:v>6.6622950819672094E-2</c:v>
                </c:pt>
                <c:pt idx="308">
                  <c:v>6.7311475409836105E-2</c:v>
                </c:pt>
                <c:pt idx="309">
                  <c:v>6.8196721311475403E-2</c:v>
                </c:pt>
                <c:pt idx="310">
                  <c:v>6.8000000000000005E-2</c:v>
                </c:pt>
                <c:pt idx="311">
                  <c:v>7.0622950819672098E-2</c:v>
                </c:pt>
                <c:pt idx="312">
                  <c:v>7.1770491803278699E-2</c:v>
                </c:pt>
                <c:pt idx="313">
                  <c:v>7.2721311475409806E-2</c:v>
                </c:pt>
                <c:pt idx="314">
                  <c:v>7.2459016393442599E-2</c:v>
                </c:pt>
                <c:pt idx="315">
                  <c:v>7.58032786885246E-2</c:v>
                </c:pt>
                <c:pt idx="316">
                  <c:v>7.5508196721311496E-2</c:v>
                </c:pt>
                <c:pt idx="317">
                  <c:v>7.6721311475409795E-2</c:v>
                </c:pt>
                <c:pt idx="318">
                  <c:v>7.81639344262295E-2</c:v>
                </c:pt>
                <c:pt idx="319">
                  <c:v>7.8721311475409797E-2</c:v>
                </c:pt>
                <c:pt idx="320">
                  <c:v>8.18688524590164E-2</c:v>
                </c:pt>
                <c:pt idx="321">
                  <c:v>8.1213114754098398E-2</c:v>
                </c:pt>
                <c:pt idx="322">
                  <c:v>8.6065573770491802E-2</c:v>
                </c:pt>
                <c:pt idx="323">
                  <c:v>8.4950819672131195E-2</c:v>
                </c:pt>
                <c:pt idx="324">
                  <c:v>8.7868852459016406E-2</c:v>
                </c:pt>
                <c:pt idx="325">
                  <c:v>8.6721311475409804E-2</c:v>
                </c:pt>
                <c:pt idx="326">
                  <c:v>9.1213114754098407E-2</c:v>
                </c:pt>
                <c:pt idx="327">
                  <c:v>9.4229508196721296E-2</c:v>
                </c:pt>
                <c:pt idx="328">
                  <c:v>9.2819672131147501E-2</c:v>
                </c:pt>
                <c:pt idx="329">
                  <c:v>9.3901639344262294E-2</c:v>
                </c:pt>
                <c:pt idx="330">
                  <c:v>9.6426229508196695E-2</c:v>
                </c:pt>
                <c:pt idx="331">
                  <c:v>9.9409836065573798E-2</c:v>
                </c:pt>
                <c:pt idx="332">
                  <c:v>9.9147540983606605E-2</c:v>
                </c:pt>
                <c:pt idx="333">
                  <c:v>0.102295081967213</c:v>
                </c:pt>
                <c:pt idx="334">
                  <c:v>0.102688524590164</c:v>
                </c:pt>
                <c:pt idx="335">
                  <c:v>0.104491803278689</c:v>
                </c:pt>
                <c:pt idx="336">
                  <c:v>0.104950819672131</c:v>
                </c:pt>
                <c:pt idx="337">
                  <c:v>0.105540983606557</c:v>
                </c:pt>
                <c:pt idx="338">
                  <c:v>0.109508196721311</c:v>
                </c:pt>
                <c:pt idx="339">
                  <c:v>0.10527868852459001</c:v>
                </c:pt>
                <c:pt idx="340">
                  <c:v>0.10954098360655699</c:v>
                </c:pt>
                <c:pt idx="341">
                  <c:v>0.107508196721311</c:v>
                </c:pt>
                <c:pt idx="342">
                  <c:v>0.107672131147541</c:v>
                </c:pt>
                <c:pt idx="343">
                  <c:v>0.106885245901639</c:v>
                </c:pt>
                <c:pt idx="344">
                  <c:v>0.106065573770492</c:v>
                </c:pt>
                <c:pt idx="345">
                  <c:v>0.105081967213115</c:v>
                </c:pt>
                <c:pt idx="346">
                  <c:v>0.10249180327868899</c:v>
                </c:pt>
                <c:pt idx="347">
                  <c:v>0.10393442622950801</c:v>
                </c:pt>
                <c:pt idx="348">
                  <c:v>0.101180327868852</c:v>
                </c:pt>
                <c:pt idx="349">
                  <c:v>0.100262295081967</c:v>
                </c:pt>
                <c:pt idx="350">
                  <c:v>9.7868852459016401E-2</c:v>
                </c:pt>
                <c:pt idx="351">
                  <c:v>9.4918032786885195E-2</c:v>
                </c:pt>
                <c:pt idx="352">
                  <c:v>9.4590163934426194E-2</c:v>
                </c:pt>
                <c:pt idx="353">
                  <c:v>8.9901639344262305E-2</c:v>
                </c:pt>
                <c:pt idx="354">
                  <c:v>8.8786885245901601E-2</c:v>
                </c:pt>
                <c:pt idx="355">
                  <c:v>8.4590163934426199E-2</c:v>
                </c:pt>
                <c:pt idx="356">
                  <c:v>8.0557377049180298E-2</c:v>
                </c:pt>
                <c:pt idx="357">
                  <c:v>7.8295081967213104E-2</c:v>
                </c:pt>
                <c:pt idx="358">
                  <c:v>7.2885245901639403E-2</c:v>
                </c:pt>
                <c:pt idx="359">
                  <c:v>7.1770491803278699E-2</c:v>
                </c:pt>
                <c:pt idx="360">
                  <c:v>6.8885245901639303E-2</c:v>
                </c:pt>
                <c:pt idx="361">
                  <c:v>6.2786885245901605E-2</c:v>
                </c:pt>
                <c:pt idx="362">
                  <c:v>6.1868852459016403E-2</c:v>
                </c:pt>
                <c:pt idx="363">
                  <c:v>5.7081967213114801E-2</c:v>
                </c:pt>
                <c:pt idx="364">
                  <c:v>5.3180327868852503E-2</c:v>
                </c:pt>
                <c:pt idx="365">
                  <c:v>5.2885245901639302E-2</c:v>
                </c:pt>
                <c:pt idx="366">
                  <c:v>4.9704918032786899E-2</c:v>
                </c:pt>
                <c:pt idx="367">
                  <c:v>4.5836065573770499E-2</c:v>
                </c:pt>
                <c:pt idx="368">
                  <c:v>4.2098360655737702E-2</c:v>
                </c:pt>
                <c:pt idx="369">
                  <c:v>4.0426229508196701E-2</c:v>
                </c:pt>
                <c:pt idx="370">
                  <c:v>3.9311475409836101E-2</c:v>
                </c:pt>
                <c:pt idx="371">
                  <c:v>3.7606557377049203E-2</c:v>
                </c:pt>
                <c:pt idx="372">
                  <c:v>3.4262295081967202E-2</c:v>
                </c:pt>
                <c:pt idx="373">
                  <c:v>3.3180327868852499E-2</c:v>
                </c:pt>
                <c:pt idx="374">
                  <c:v>3.0878688524590199E-2</c:v>
                </c:pt>
                <c:pt idx="375">
                  <c:v>3.0160655737704899E-2</c:v>
                </c:pt>
                <c:pt idx="376">
                  <c:v>2.8721311475409801E-2</c:v>
                </c:pt>
                <c:pt idx="377">
                  <c:v>2.7160655737704899E-2</c:v>
                </c:pt>
                <c:pt idx="378">
                  <c:v>2.5872131147541E-2</c:v>
                </c:pt>
                <c:pt idx="379">
                  <c:v>2.4390163934426199E-2</c:v>
                </c:pt>
                <c:pt idx="380">
                  <c:v>2.3327868852459001E-2</c:v>
                </c:pt>
                <c:pt idx="381">
                  <c:v>2.29704918032787E-2</c:v>
                </c:pt>
                <c:pt idx="382">
                  <c:v>2.10229508196721E-2</c:v>
                </c:pt>
                <c:pt idx="383">
                  <c:v>2.1501639344262299E-2</c:v>
                </c:pt>
                <c:pt idx="384">
                  <c:v>2.0078688524590198E-2</c:v>
                </c:pt>
                <c:pt idx="385">
                  <c:v>2.0622950819672099E-2</c:v>
                </c:pt>
                <c:pt idx="386">
                  <c:v>2.0367213114754101E-2</c:v>
                </c:pt>
                <c:pt idx="387">
                  <c:v>1.9455737704918E-2</c:v>
                </c:pt>
                <c:pt idx="388">
                  <c:v>1.9268852459016401E-2</c:v>
                </c:pt>
                <c:pt idx="389">
                  <c:v>1.85934426229508E-2</c:v>
                </c:pt>
                <c:pt idx="390">
                  <c:v>1.8580327868852501E-2</c:v>
                </c:pt>
                <c:pt idx="391">
                  <c:v>1.8485245901639299E-2</c:v>
                </c:pt>
                <c:pt idx="392">
                  <c:v>1.7249180327868902E-2</c:v>
                </c:pt>
                <c:pt idx="393">
                  <c:v>1.74065573770492E-2</c:v>
                </c:pt>
                <c:pt idx="394">
                  <c:v>1.7836065573770502E-2</c:v>
                </c:pt>
                <c:pt idx="395">
                  <c:v>1.8977049180327901E-2</c:v>
                </c:pt>
                <c:pt idx="396">
                  <c:v>1.8750819672131099E-2</c:v>
                </c:pt>
                <c:pt idx="397">
                  <c:v>1.93836065573771E-2</c:v>
                </c:pt>
                <c:pt idx="398">
                  <c:v>1.9E-2</c:v>
                </c:pt>
                <c:pt idx="399">
                  <c:v>2.0265573770491801E-2</c:v>
                </c:pt>
                <c:pt idx="400">
                  <c:v>2.0459016393442601E-2</c:v>
                </c:pt>
                <c:pt idx="401">
                  <c:v>1.9829508196721302E-2</c:v>
                </c:pt>
                <c:pt idx="402">
                  <c:v>2.2144262295081998E-2</c:v>
                </c:pt>
                <c:pt idx="403">
                  <c:v>2.3072131147540999E-2</c:v>
                </c:pt>
                <c:pt idx="404">
                  <c:v>2.4213114754098399E-2</c:v>
                </c:pt>
                <c:pt idx="405">
                  <c:v>2.5455737704918002E-2</c:v>
                </c:pt>
                <c:pt idx="406">
                  <c:v>2.6308196721311499E-2</c:v>
                </c:pt>
                <c:pt idx="407">
                  <c:v>2.6773770491803298E-2</c:v>
                </c:pt>
                <c:pt idx="408">
                  <c:v>2.96393442622951E-2</c:v>
                </c:pt>
                <c:pt idx="409">
                  <c:v>3.1347540983606599E-2</c:v>
                </c:pt>
                <c:pt idx="410">
                  <c:v>3.3737704918032803E-2</c:v>
                </c:pt>
                <c:pt idx="411">
                  <c:v>3.5770491803278702E-2</c:v>
                </c:pt>
                <c:pt idx="412">
                  <c:v>3.8721311475409803E-2</c:v>
                </c:pt>
                <c:pt idx="413">
                  <c:v>4.0819672131147497E-2</c:v>
                </c:pt>
                <c:pt idx="414">
                  <c:v>4.3409836065573797E-2</c:v>
                </c:pt>
                <c:pt idx="415">
                  <c:v>4.3934426229508203E-2</c:v>
                </c:pt>
                <c:pt idx="416">
                  <c:v>4.8131147540983597E-2</c:v>
                </c:pt>
                <c:pt idx="417">
                  <c:v>5.3967213114754102E-2</c:v>
                </c:pt>
                <c:pt idx="418">
                  <c:v>5.4229508196721302E-2</c:v>
                </c:pt>
                <c:pt idx="419">
                  <c:v>5.8885245901639398E-2</c:v>
                </c:pt>
                <c:pt idx="420">
                  <c:v>6.2393442622950802E-2</c:v>
                </c:pt>
                <c:pt idx="421">
                  <c:v>6.5114754098360705E-2</c:v>
                </c:pt>
                <c:pt idx="422">
                  <c:v>6.8721311475409802E-2</c:v>
                </c:pt>
                <c:pt idx="423">
                  <c:v>7.3409836065573802E-2</c:v>
                </c:pt>
                <c:pt idx="424">
                  <c:v>7.7016393442622899E-2</c:v>
                </c:pt>
                <c:pt idx="425">
                  <c:v>7.9606557377049206E-2</c:v>
                </c:pt>
                <c:pt idx="426">
                  <c:v>8.3639344262295107E-2</c:v>
                </c:pt>
                <c:pt idx="427">
                  <c:v>8.8885245901639404E-2</c:v>
                </c:pt>
                <c:pt idx="428">
                  <c:v>8.9934426229508202E-2</c:v>
                </c:pt>
                <c:pt idx="429">
                  <c:v>9.5016393442622998E-2</c:v>
                </c:pt>
                <c:pt idx="430">
                  <c:v>9.8229508196721299E-2</c:v>
                </c:pt>
                <c:pt idx="431">
                  <c:v>0.101180327868852</c:v>
                </c:pt>
                <c:pt idx="432">
                  <c:v>0.102229508196721</c:v>
                </c:pt>
                <c:pt idx="433">
                  <c:v>0.107737704918033</c:v>
                </c:pt>
                <c:pt idx="434">
                  <c:v>0.108131147540984</c:v>
                </c:pt>
                <c:pt idx="435">
                  <c:v>0.105704918032787</c:v>
                </c:pt>
                <c:pt idx="436">
                  <c:v>0.111573770491803</c:v>
                </c:pt>
                <c:pt idx="437">
                  <c:v>0.111606557377049</c:v>
                </c:pt>
                <c:pt idx="438">
                  <c:v>0.11163934426229501</c:v>
                </c:pt>
                <c:pt idx="439">
                  <c:v>0.11029508196721299</c:v>
                </c:pt>
                <c:pt idx="440">
                  <c:v>0.11078688524590199</c:v>
                </c:pt>
                <c:pt idx="441">
                  <c:v>0.111344262295082</c:v>
                </c:pt>
                <c:pt idx="442">
                  <c:v>0.112</c:v>
                </c:pt>
                <c:pt idx="443">
                  <c:v>0.10921311475409801</c:v>
                </c:pt>
                <c:pt idx="444">
                  <c:v>0.106590163934426</c:v>
                </c:pt>
                <c:pt idx="445">
                  <c:v>0.10249180327868899</c:v>
                </c:pt>
                <c:pt idx="446">
                  <c:v>0.10393442622950801</c:v>
                </c:pt>
                <c:pt idx="447">
                  <c:v>9.9868852459016402E-2</c:v>
                </c:pt>
                <c:pt idx="448">
                  <c:v>9.5147540983606602E-2</c:v>
                </c:pt>
                <c:pt idx="449">
                  <c:v>9.5737704918032795E-2</c:v>
                </c:pt>
                <c:pt idx="450">
                  <c:v>9.1081967213114803E-2</c:v>
                </c:pt>
                <c:pt idx="451">
                  <c:v>8.4426229508196698E-2</c:v>
                </c:pt>
                <c:pt idx="452">
                  <c:v>8.1049180327868897E-2</c:v>
                </c:pt>
                <c:pt idx="453">
                  <c:v>8.1049180327868897E-2</c:v>
                </c:pt>
                <c:pt idx="454">
                  <c:v>7.6524590163934397E-2</c:v>
                </c:pt>
                <c:pt idx="455">
                  <c:v>7.2655737704917997E-2</c:v>
                </c:pt>
                <c:pt idx="456">
                  <c:v>7.0262295081967199E-2</c:v>
                </c:pt>
                <c:pt idx="457">
                  <c:v>6.4688524590163901E-2</c:v>
                </c:pt>
                <c:pt idx="458">
                  <c:v>6.1573770491803299E-2</c:v>
                </c:pt>
                <c:pt idx="459">
                  <c:v>5.84590163934426E-2</c:v>
                </c:pt>
                <c:pt idx="460">
                  <c:v>5.41639344262295E-2</c:v>
                </c:pt>
                <c:pt idx="461">
                  <c:v>5.3016393442623003E-2</c:v>
                </c:pt>
                <c:pt idx="462">
                  <c:v>5.1311475409836098E-2</c:v>
                </c:pt>
                <c:pt idx="463">
                  <c:v>4.6459016393442597E-2</c:v>
                </c:pt>
                <c:pt idx="464">
                  <c:v>4.5311475409836099E-2</c:v>
                </c:pt>
                <c:pt idx="465">
                  <c:v>4.24590163934426E-2</c:v>
                </c:pt>
                <c:pt idx="466">
                  <c:v>4.0557377049180297E-2</c:v>
                </c:pt>
                <c:pt idx="467">
                  <c:v>3.9311475409836101E-2</c:v>
                </c:pt>
                <c:pt idx="468">
                  <c:v>3.8327868852459E-2</c:v>
                </c:pt>
                <c:pt idx="469">
                  <c:v>3.7704918032786902E-2</c:v>
                </c:pt>
                <c:pt idx="470">
                  <c:v>3.9311475409836101E-2</c:v>
                </c:pt>
                <c:pt idx="471">
                  <c:v>3.5245901639344303E-2</c:v>
                </c:pt>
                <c:pt idx="472">
                  <c:v>3.8196721311475397E-2</c:v>
                </c:pt>
                <c:pt idx="473">
                  <c:v>3.8524590163934398E-2</c:v>
                </c:pt>
                <c:pt idx="474">
                  <c:v>3.8360655737704898E-2</c:v>
                </c:pt>
                <c:pt idx="475">
                  <c:v>4.1409836065573802E-2</c:v>
                </c:pt>
                <c:pt idx="476">
                  <c:v>4.1868852459016399E-2</c:v>
                </c:pt>
                <c:pt idx="477">
                  <c:v>4.2524590163934402E-2</c:v>
                </c:pt>
                <c:pt idx="478">
                  <c:v>4.4950819672131201E-2</c:v>
                </c:pt>
                <c:pt idx="479">
                  <c:v>4.91803278688525E-2</c:v>
                </c:pt>
                <c:pt idx="480">
                  <c:v>4.9704918032786899E-2</c:v>
                </c:pt>
                <c:pt idx="481">
                  <c:v>5.3409836065573799E-2</c:v>
                </c:pt>
                <c:pt idx="482">
                  <c:v>5.8918032786885198E-2</c:v>
                </c:pt>
                <c:pt idx="483">
                  <c:v>6.1081967213114798E-2</c:v>
                </c:pt>
                <c:pt idx="484">
                  <c:v>6.6983606557377104E-2</c:v>
                </c:pt>
                <c:pt idx="485">
                  <c:v>6.9672131147541005E-2</c:v>
                </c:pt>
                <c:pt idx="486">
                  <c:v>7.7737704918032793E-2</c:v>
                </c:pt>
                <c:pt idx="487">
                  <c:v>8.1770491803278694E-2</c:v>
                </c:pt>
                <c:pt idx="488">
                  <c:v>8.5278688524590196E-2</c:v>
                </c:pt>
                <c:pt idx="489">
                  <c:v>9.2622950819672104E-2</c:v>
                </c:pt>
                <c:pt idx="490">
                  <c:v>0.100295081967213</c:v>
                </c:pt>
                <c:pt idx="491">
                  <c:v>0.10593442622950799</c:v>
                </c:pt>
                <c:pt idx="492">
                  <c:v>0.11127868852459</c:v>
                </c:pt>
                <c:pt idx="493">
                  <c:v>0.121901639344262</c:v>
                </c:pt>
                <c:pt idx="494">
                  <c:v>0.12839344262295099</c:v>
                </c:pt>
                <c:pt idx="495">
                  <c:v>0.137573770491803</c:v>
                </c:pt>
                <c:pt idx="496">
                  <c:v>0.14521311475409801</c:v>
                </c:pt>
                <c:pt idx="497">
                  <c:v>0.154655737704918</c:v>
                </c:pt>
                <c:pt idx="498">
                  <c:v>0.16465573770491801</c:v>
                </c:pt>
                <c:pt idx="499">
                  <c:v>0.172590163934426</c:v>
                </c:pt>
                <c:pt idx="500">
                  <c:v>0.182327868852459</c:v>
                </c:pt>
                <c:pt idx="501">
                  <c:v>0.19396721311475401</c:v>
                </c:pt>
                <c:pt idx="502">
                  <c:v>0.202393442622951</c:v>
                </c:pt>
                <c:pt idx="503">
                  <c:v>0.216655737704918</c:v>
                </c:pt>
                <c:pt idx="504">
                  <c:v>0.22383606557377</c:v>
                </c:pt>
                <c:pt idx="505">
                  <c:v>0.23698360655737699</c:v>
                </c:pt>
                <c:pt idx="506">
                  <c:v>0.24790163934426199</c:v>
                </c:pt>
                <c:pt idx="507">
                  <c:v>0.25898360655737701</c:v>
                </c:pt>
                <c:pt idx="508">
                  <c:v>0.26770491803278701</c:v>
                </c:pt>
                <c:pt idx="509">
                  <c:v>0.27819672131147499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C9C-4C51-9A48-7C6423941D0D}"/>
            </c:ext>
          </c:extLst>
        </c:ser>
        <c:ser>
          <c:idx val="8"/>
          <c:order val="4"/>
          <c:tx>
            <c:strRef>
              <c:f>'phant_(2)'!$G$4</c:f>
              <c:strCache>
                <c:ptCount val="1"/>
                <c:pt idx="0">
                  <c:v>backscatter
from behind crystal</c:v>
                </c:pt>
              </c:strCache>
            </c:strRef>
          </c:tx>
          <c:spPr>
            <a:ln>
              <a:solidFill>
                <a:schemeClr val="tx2">
                  <a:lumMod val="50000"/>
                  <a:lumOff val="50000"/>
                </a:schemeClr>
              </a:solidFill>
              <a:prstDash val="sysDot"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'phant_(2)'!$G$5:$G$516</c:f>
              <c:numCache>
                <c:formatCode>General</c:formatCode>
                <c:ptCount val="512"/>
                <c:pt idx="0">
                  <c:v>0.14801651803278701</c:v>
                </c:pt>
                <c:pt idx="1">
                  <c:v>0.164831107213115</c:v>
                </c:pt>
                <c:pt idx="2">
                  <c:v>0.166743194098361</c:v>
                </c:pt>
                <c:pt idx="3">
                  <c:v>0.17688524590163901</c:v>
                </c:pt>
                <c:pt idx="4">
                  <c:v>0.177416393442623</c:v>
                </c:pt>
                <c:pt idx="5">
                  <c:v>0.18217114754098401</c:v>
                </c:pt>
                <c:pt idx="6">
                  <c:v>0.18332622950819699</c:v>
                </c:pt>
                <c:pt idx="7">
                  <c:v>0.18076754098360701</c:v>
                </c:pt>
                <c:pt idx="8">
                  <c:v>0.18269344262295101</c:v>
                </c:pt>
                <c:pt idx="9">
                  <c:v>0.17877377049180301</c:v>
                </c:pt>
                <c:pt idx="10">
                  <c:v>0.17895639344262301</c:v>
                </c:pt>
                <c:pt idx="11">
                  <c:v>0.179265901639344</c:v>
                </c:pt>
                <c:pt idx="12">
                  <c:v>0.180384918032787</c:v>
                </c:pt>
                <c:pt idx="13">
                  <c:v>0.17871704918032799</c:v>
                </c:pt>
                <c:pt idx="14">
                  <c:v>0.177139344262295</c:v>
                </c:pt>
                <c:pt idx="15">
                  <c:v>0.177549508196721</c:v>
                </c:pt>
                <c:pt idx="16">
                  <c:v>0.18181278688524599</c:v>
                </c:pt>
                <c:pt idx="17">
                  <c:v>0.17894065573770501</c:v>
                </c:pt>
                <c:pt idx="18">
                  <c:v>0.17521737704918</c:v>
                </c:pt>
                <c:pt idx="19">
                  <c:v>0.177342295081967</c:v>
                </c:pt>
                <c:pt idx="20">
                  <c:v>0.17519593862295099</c:v>
                </c:pt>
                <c:pt idx="21">
                  <c:v>0.17422295081967201</c:v>
                </c:pt>
                <c:pt idx="22">
                  <c:v>0.17538852459016399</c:v>
                </c:pt>
                <c:pt idx="23">
                  <c:v>0.172373770491803</c:v>
                </c:pt>
                <c:pt idx="24">
                  <c:v>0.17540721311475399</c:v>
                </c:pt>
                <c:pt idx="25">
                  <c:v>0.17299770491803301</c:v>
                </c:pt>
                <c:pt idx="26">
                  <c:v>0.174724918032787</c:v>
                </c:pt>
                <c:pt idx="27">
                  <c:v>0.17496168000000001</c:v>
                </c:pt>
                <c:pt idx="28">
                  <c:v>0.17005377049180301</c:v>
                </c:pt>
                <c:pt idx="29">
                  <c:v>0.17073672131147499</c:v>
                </c:pt>
                <c:pt idx="30">
                  <c:v>0.17125865573770499</c:v>
                </c:pt>
                <c:pt idx="31">
                  <c:v>0.17187826229508199</c:v>
                </c:pt>
                <c:pt idx="32">
                  <c:v>0.173222852459016</c:v>
                </c:pt>
                <c:pt idx="33">
                  <c:v>0.17170501639344299</c:v>
                </c:pt>
                <c:pt idx="34">
                  <c:v>0.173506098360656</c:v>
                </c:pt>
                <c:pt idx="35">
                  <c:v>0.16746380327868901</c:v>
                </c:pt>
                <c:pt idx="36">
                  <c:v>0.169547770491803</c:v>
                </c:pt>
                <c:pt idx="37">
                  <c:v>0.167421803278689</c:v>
                </c:pt>
                <c:pt idx="38">
                  <c:v>0.16616793540983599</c:v>
                </c:pt>
                <c:pt idx="39">
                  <c:v>0.16536524590163901</c:v>
                </c:pt>
                <c:pt idx="40">
                  <c:v>0.16741403278688499</c:v>
                </c:pt>
                <c:pt idx="41">
                  <c:v>0.169326721311475</c:v>
                </c:pt>
                <c:pt idx="42">
                  <c:v>0.16736327868852499</c:v>
                </c:pt>
                <c:pt idx="43">
                  <c:v>0.169258393442623</c:v>
                </c:pt>
                <c:pt idx="44">
                  <c:v>0.166509832786885</c:v>
                </c:pt>
                <c:pt idx="45">
                  <c:v>0.17056128114754099</c:v>
                </c:pt>
                <c:pt idx="46">
                  <c:v>0.168207868852459</c:v>
                </c:pt>
                <c:pt idx="47">
                  <c:v>0.17120786885245901</c:v>
                </c:pt>
                <c:pt idx="48">
                  <c:v>0.17686459016393399</c:v>
                </c:pt>
                <c:pt idx="49">
                  <c:v>0.17935081967213101</c:v>
                </c:pt>
                <c:pt idx="50">
                  <c:v>0.181750639344262</c:v>
                </c:pt>
                <c:pt idx="51">
                  <c:v>0.18731901639344301</c:v>
                </c:pt>
                <c:pt idx="52">
                  <c:v>0.18909737704918</c:v>
                </c:pt>
                <c:pt idx="53">
                  <c:v>0.19108330649508201</c:v>
                </c:pt>
                <c:pt idx="54">
                  <c:v>0.19647149540983599</c:v>
                </c:pt>
                <c:pt idx="55">
                  <c:v>0.20082089508196699</c:v>
                </c:pt>
                <c:pt idx="56">
                  <c:v>0.20622030262295099</c:v>
                </c:pt>
                <c:pt idx="57">
                  <c:v>0.20983350114754101</c:v>
                </c:pt>
                <c:pt idx="58">
                  <c:v>0.21442532032786901</c:v>
                </c:pt>
                <c:pt idx="59">
                  <c:v>0.21423064238917999</c:v>
                </c:pt>
                <c:pt idx="60">
                  <c:v>0.22254885245901601</c:v>
                </c:pt>
                <c:pt idx="61">
                  <c:v>0.22886983606557401</c:v>
                </c:pt>
                <c:pt idx="62">
                  <c:v>0.22821939767213101</c:v>
                </c:pt>
                <c:pt idx="63">
                  <c:v>0.23379672940983601</c:v>
                </c:pt>
                <c:pt idx="64">
                  <c:v>0.23616292393442601</c:v>
                </c:pt>
                <c:pt idx="65">
                  <c:v>0.241766613114754</c:v>
                </c:pt>
                <c:pt idx="66">
                  <c:v>0.24453264885245901</c:v>
                </c:pt>
                <c:pt idx="67">
                  <c:v>0.25072985793770503</c:v>
                </c:pt>
                <c:pt idx="68">
                  <c:v>0.254050819672131</c:v>
                </c:pt>
                <c:pt idx="69">
                  <c:v>0.25224106190163897</c:v>
                </c:pt>
                <c:pt idx="70">
                  <c:v>0.25991496065573799</c:v>
                </c:pt>
                <c:pt idx="71">
                  <c:v>0.26238899475409799</c:v>
                </c:pt>
                <c:pt idx="72">
                  <c:v>0.26875442622950801</c:v>
                </c:pt>
                <c:pt idx="73">
                  <c:v>0.27120262295081998</c:v>
                </c:pt>
                <c:pt idx="74">
                  <c:v>0.27534032786885199</c:v>
                </c:pt>
                <c:pt idx="75">
                  <c:v>0.27590671147541002</c:v>
                </c:pt>
                <c:pt idx="76">
                  <c:v>0.279120655737705</c:v>
                </c:pt>
                <c:pt idx="77">
                  <c:v>0.27815442622950798</c:v>
                </c:pt>
                <c:pt idx="78">
                  <c:v>0.282475409836066</c:v>
                </c:pt>
                <c:pt idx="79">
                  <c:v>0.28594032786885298</c:v>
                </c:pt>
                <c:pt idx="80">
                  <c:v>0.29101086022950801</c:v>
                </c:pt>
                <c:pt idx="81">
                  <c:v>0.28729672131147499</c:v>
                </c:pt>
                <c:pt idx="82">
                  <c:v>0.28992655737704898</c:v>
                </c:pt>
                <c:pt idx="83">
                  <c:v>0.29273606557377002</c:v>
                </c:pt>
                <c:pt idx="84">
                  <c:v>0.29262131147540998</c:v>
                </c:pt>
                <c:pt idx="85">
                  <c:v>0.29420524590163899</c:v>
                </c:pt>
                <c:pt idx="86">
                  <c:v>0.29592131147541001</c:v>
                </c:pt>
                <c:pt idx="87">
                  <c:v>0.29511803278688498</c:v>
                </c:pt>
                <c:pt idx="88">
                  <c:v>0.29089836065573799</c:v>
                </c:pt>
                <c:pt idx="89">
                  <c:v>0.29424262295081999</c:v>
                </c:pt>
                <c:pt idx="90">
                  <c:v>0.29811475409836102</c:v>
                </c:pt>
                <c:pt idx="91">
                  <c:v>0.298383606557377</c:v>
                </c:pt>
                <c:pt idx="92">
                  <c:v>0.29715409836065598</c:v>
                </c:pt>
                <c:pt idx="93">
                  <c:v>0.299744262295082</c:v>
                </c:pt>
                <c:pt idx="94">
                  <c:v>0.30039344262295098</c:v>
                </c:pt>
                <c:pt idx="95">
                  <c:v>0.30323278688524602</c:v>
                </c:pt>
                <c:pt idx="96">
                  <c:v>0.306655737704918</c:v>
                </c:pt>
                <c:pt idx="97">
                  <c:v>0.30221311475409801</c:v>
                </c:pt>
                <c:pt idx="98">
                  <c:v>0.30228852459016398</c:v>
                </c:pt>
                <c:pt idx="99">
                  <c:v>0.30400655737704901</c:v>
                </c:pt>
                <c:pt idx="100">
                  <c:v>0.304311475409836</c:v>
                </c:pt>
                <c:pt idx="101">
                  <c:v>0.30802950819672098</c:v>
                </c:pt>
                <c:pt idx="102">
                  <c:v>0.306072131147541</c:v>
                </c:pt>
                <c:pt idx="103">
                  <c:v>0.29978688524590202</c:v>
                </c:pt>
                <c:pt idx="104">
                  <c:v>0.30187770491803301</c:v>
                </c:pt>
                <c:pt idx="105">
                  <c:v>0.30427901639344301</c:v>
                </c:pt>
                <c:pt idx="106">
                  <c:v>0.30033081967213099</c:v>
                </c:pt>
                <c:pt idx="107">
                  <c:v>0.30234032786885201</c:v>
                </c:pt>
                <c:pt idx="108">
                  <c:v>0.30082262295082002</c:v>
                </c:pt>
                <c:pt idx="109">
                  <c:v>0.29974622950819702</c:v>
                </c:pt>
                <c:pt idx="110">
                  <c:v>0.29933344262295097</c:v>
                </c:pt>
                <c:pt idx="111">
                  <c:v>0.29704721311475402</c:v>
                </c:pt>
                <c:pt idx="112">
                  <c:v>0.29959672131147502</c:v>
                </c:pt>
                <c:pt idx="113">
                  <c:v>0.30017508196721299</c:v>
                </c:pt>
                <c:pt idx="114">
                  <c:v>0.30088721311475403</c:v>
                </c:pt>
                <c:pt idx="115">
                  <c:v>0.30024852459016399</c:v>
                </c:pt>
                <c:pt idx="116">
                  <c:v>0.29671704918032799</c:v>
                </c:pt>
                <c:pt idx="117">
                  <c:v>0.30250655737704901</c:v>
                </c:pt>
                <c:pt idx="118">
                  <c:v>0.30200754098360699</c:v>
                </c:pt>
                <c:pt idx="119">
                  <c:v>0.30137737704918</c:v>
                </c:pt>
                <c:pt idx="120">
                  <c:v>0.305408852459016</c:v>
                </c:pt>
                <c:pt idx="121">
                  <c:v>0.30983672131147499</c:v>
                </c:pt>
                <c:pt idx="122">
                  <c:v>0.30589114754098401</c:v>
                </c:pt>
                <c:pt idx="123">
                  <c:v>0.30687409836065599</c:v>
                </c:pt>
                <c:pt idx="124">
                  <c:v>0.31134360655737697</c:v>
                </c:pt>
                <c:pt idx="125">
                  <c:v>0.31031737704918</c:v>
                </c:pt>
                <c:pt idx="126">
                  <c:v>0.31504065573770501</c:v>
                </c:pt>
                <c:pt idx="127">
                  <c:v>0.31727442622950802</c:v>
                </c:pt>
                <c:pt idx="128">
                  <c:v>0.32198098360655703</c:v>
                </c:pt>
                <c:pt idx="129">
                  <c:v>0.31956918032786902</c:v>
                </c:pt>
                <c:pt idx="130">
                  <c:v>0.32230131147541002</c:v>
                </c:pt>
                <c:pt idx="131">
                  <c:v>0.32371704918032801</c:v>
                </c:pt>
                <c:pt idx="132">
                  <c:v>0.32413311475409801</c:v>
                </c:pt>
                <c:pt idx="133">
                  <c:v>0.32709081967213099</c:v>
                </c:pt>
                <c:pt idx="134">
                  <c:v>0.33019901639344301</c:v>
                </c:pt>
                <c:pt idx="135">
                  <c:v>0.32980852459016402</c:v>
                </c:pt>
                <c:pt idx="136">
                  <c:v>0.33415770491803298</c:v>
                </c:pt>
                <c:pt idx="137">
                  <c:v>0.33539868852458998</c:v>
                </c:pt>
                <c:pt idx="138">
                  <c:v>0.33603803278688499</c:v>
                </c:pt>
                <c:pt idx="139">
                  <c:v>0.33987147540983598</c:v>
                </c:pt>
                <c:pt idx="140">
                  <c:v>0.33979508196721298</c:v>
                </c:pt>
                <c:pt idx="141">
                  <c:v>0.34407573770491801</c:v>
                </c:pt>
                <c:pt idx="142">
                  <c:v>0.34477999999999998</c:v>
                </c:pt>
                <c:pt idx="143">
                  <c:v>0.34697639344262299</c:v>
                </c:pt>
                <c:pt idx="144">
                  <c:v>0.35038327868852498</c:v>
                </c:pt>
                <c:pt idx="145">
                  <c:v>0.34965311475409799</c:v>
                </c:pt>
                <c:pt idx="146">
                  <c:v>0.35369475409836099</c:v>
                </c:pt>
                <c:pt idx="147">
                  <c:v>0.35493704918032798</c:v>
                </c:pt>
                <c:pt idx="148">
                  <c:v>0.35987672131147502</c:v>
                </c:pt>
                <c:pt idx="149">
                  <c:v>0.36562196721311502</c:v>
                </c:pt>
                <c:pt idx="150">
                  <c:v>0.36374655737704897</c:v>
                </c:pt>
                <c:pt idx="151">
                  <c:v>0.367380327868852</c:v>
                </c:pt>
                <c:pt idx="152">
                  <c:v>0.37043639344262302</c:v>
                </c:pt>
                <c:pt idx="153">
                  <c:v>0.37212918032786901</c:v>
                </c:pt>
                <c:pt idx="154">
                  <c:v>0.37196065573770498</c:v>
                </c:pt>
                <c:pt idx="155">
                  <c:v>0.38004065573770501</c:v>
                </c:pt>
                <c:pt idx="156">
                  <c:v>0.390004852459016</c:v>
                </c:pt>
                <c:pt idx="157">
                  <c:v>0.388453344262295</c:v>
                </c:pt>
                <c:pt idx="158">
                  <c:v>0.39222590163934401</c:v>
                </c:pt>
                <c:pt idx="159">
                  <c:v>0.39700006557377099</c:v>
                </c:pt>
                <c:pt idx="160">
                  <c:v>0.39582403278688499</c:v>
                </c:pt>
                <c:pt idx="161">
                  <c:v>0.40237245901639301</c:v>
                </c:pt>
                <c:pt idx="162">
                  <c:v>0.407476360655738</c:v>
                </c:pt>
                <c:pt idx="163">
                  <c:v>0.41301557377049197</c:v>
                </c:pt>
                <c:pt idx="164">
                  <c:v>0.42164006557377098</c:v>
                </c:pt>
                <c:pt idx="165">
                  <c:v>0.42342701639344299</c:v>
                </c:pt>
                <c:pt idx="166">
                  <c:v>0.43239413114754099</c:v>
                </c:pt>
                <c:pt idx="167">
                  <c:v>0.43163196721311498</c:v>
                </c:pt>
                <c:pt idx="168">
                  <c:v>0.44078842622950798</c:v>
                </c:pt>
                <c:pt idx="169">
                  <c:v>0.44249927868852501</c:v>
                </c:pt>
                <c:pt idx="170">
                  <c:v>0.45262468852458998</c:v>
                </c:pt>
                <c:pt idx="171">
                  <c:v>0.45251799999999998</c:v>
                </c:pt>
                <c:pt idx="172">
                  <c:v>0.45892744262295099</c:v>
                </c:pt>
                <c:pt idx="173">
                  <c:v>0.45677088524590198</c:v>
                </c:pt>
                <c:pt idx="174">
                  <c:v>0.46293327868852502</c:v>
                </c:pt>
                <c:pt idx="175">
                  <c:v>0.46512281967213098</c:v>
                </c:pt>
                <c:pt idx="176">
                  <c:v>0.462070426229508</c:v>
                </c:pt>
                <c:pt idx="177">
                  <c:v>0.46144340983606602</c:v>
                </c:pt>
                <c:pt idx="178">
                  <c:v>0.458819180327869</c:v>
                </c:pt>
                <c:pt idx="179">
                  <c:v>0.45607436065573798</c:v>
                </c:pt>
                <c:pt idx="180">
                  <c:v>0.45498085245901598</c:v>
                </c:pt>
                <c:pt idx="181">
                  <c:v>0.44088350819672101</c:v>
                </c:pt>
                <c:pt idx="182">
                  <c:v>0.43993472131147499</c:v>
                </c:pt>
                <c:pt idx="183">
                  <c:v>0.43707855737704898</c:v>
                </c:pt>
                <c:pt idx="184">
                  <c:v>0.43245773770491802</c:v>
                </c:pt>
                <c:pt idx="185">
                  <c:v>0.42386229508196699</c:v>
                </c:pt>
                <c:pt idx="186">
                  <c:v>0.41505472131147497</c:v>
                </c:pt>
                <c:pt idx="187">
                  <c:v>0.409125508196721</c:v>
                </c:pt>
                <c:pt idx="188">
                  <c:v>0.39940445901639299</c:v>
                </c:pt>
                <c:pt idx="189">
                  <c:v>0.39318186885245898</c:v>
                </c:pt>
                <c:pt idx="190">
                  <c:v>0.38884193442623</c:v>
                </c:pt>
                <c:pt idx="191">
                  <c:v>0.37799347540983602</c:v>
                </c:pt>
                <c:pt idx="192">
                  <c:v>0.37347426229508202</c:v>
                </c:pt>
                <c:pt idx="193">
                  <c:v>0.37029039344262299</c:v>
                </c:pt>
                <c:pt idx="194">
                  <c:v>0.359433475409836</c:v>
                </c:pt>
                <c:pt idx="195">
                  <c:v>0.35254681967213097</c:v>
                </c:pt>
                <c:pt idx="196">
                  <c:v>0.34538049180327901</c:v>
                </c:pt>
                <c:pt idx="197">
                  <c:v>0.33628213114754102</c:v>
                </c:pt>
                <c:pt idx="198">
                  <c:v>0.33096629508196701</c:v>
                </c:pt>
                <c:pt idx="199">
                  <c:v>0.327561344262295</c:v>
                </c:pt>
                <c:pt idx="200">
                  <c:v>0.31827708196721299</c:v>
                </c:pt>
                <c:pt idx="201">
                  <c:v>0.31106350819672102</c:v>
                </c:pt>
                <c:pt idx="202">
                  <c:v>0.30455078688524601</c:v>
                </c:pt>
                <c:pt idx="203">
                  <c:v>0.29921685245901603</c:v>
                </c:pt>
                <c:pt idx="204">
                  <c:v>0.29206724590163902</c:v>
                </c:pt>
                <c:pt idx="205">
                  <c:v>0.291493704918033</c:v>
                </c:pt>
                <c:pt idx="206">
                  <c:v>0.28414806557377098</c:v>
                </c:pt>
                <c:pt idx="207">
                  <c:v>0.280067016393443</c:v>
                </c:pt>
                <c:pt idx="208">
                  <c:v>0.27301429508196701</c:v>
                </c:pt>
                <c:pt idx="209">
                  <c:v>0.26392160655737701</c:v>
                </c:pt>
                <c:pt idx="210">
                  <c:v>0.262639737704918</c:v>
                </c:pt>
                <c:pt idx="211">
                  <c:v>0.259305836065574</c:v>
                </c:pt>
                <c:pt idx="212">
                  <c:v>0.25249767213114799</c:v>
                </c:pt>
                <c:pt idx="213">
                  <c:v>0.25242108196721302</c:v>
                </c:pt>
                <c:pt idx="214">
                  <c:v>0.243162459016393</c:v>
                </c:pt>
                <c:pt idx="215">
                  <c:v>0.23926275409836101</c:v>
                </c:pt>
                <c:pt idx="216">
                  <c:v>0.23432927868852499</c:v>
                </c:pt>
                <c:pt idx="217">
                  <c:v>0.23213327868852501</c:v>
                </c:pt>
                <c:pt idx="218">
                  <c:v>0.22510537704917999</c:v>
                </c:pt>
                <c:pt idx="219">
                  <c:v>0.224091606557377</c:v>
                </c:pt>
                <c:pt idx="220">
                  <c:v>0.219050459016393</c:v>
                </c:pt>
                <c:pt idx="221">
                  <c:v>0.21936478688524599</c:v>
                </c:pt>
                <c:pt idx="222">
                  <c:v>0.20768727868852499</c:v>
                </c:pt>
                <c:pt idx="223">
                  <c:v>0.207066819672131</c:v>
                </c:pt>
                <c:pt idx="224">
                  <c:v>0.203949868852459</c:v>
                </c:pt>
                <c:pt idx="225">
                  <c:v>0.20283209836065599</c:v>
                </c:pt>
                <c:pt idx="226">
                  <c:v>0.195355180327869</c:v>
                </c:pt>
                <c:pt idx="227">
                  <c:v>0.195767704918033</c:v>
                </c:pt>
                <c:pt idx="228">
                  <c:v>0.18972793442623001</c:v>
                </c:pt>
                <c:pt idx="229">
                  <c:v>0.19228816393442599</c:v>
                </c:pt>
                <c:pt idx="230">
                  <c:v>0.187883803278689</c:v>
                </c:pt>
                <c:pt idx="231">
                  <c:v>0.182956426229508</c:v>
                </c:pt>
                <c:pt idx="232">
                  <c:v>0.177211836065574</c:v>
                </c:pt>
                <c:pt idx="233">
                  <c:v>0.17957229508196701</c:v>
                </c:pt>
                <c:pt idx="234">
                  <c:v>0.17330583606557401</c:v>
                </c:pt>
                <c:pt idx="235">
                  <c:v>0.171687180327869</c:v>
                </c:pt>
                <c:pt idx="236">
                  <c:v>0.16881177049180299</c:v>
                </c:pt>
                <c:pt idx="237">
                  <c:v>0.16954845901639301</c:v>
                </c:pt>
                <c:pt idx="238">
                  <c:v>0.16722881967213099</c:v>
                </c:pt>
                <c:pt idx="239">
                  <c:v>0.161409114754098</c:v>
                </c:pt>
                <c:pt idx="240">
                  <c:v>0.162099868852459</c:v>
                </c:pt>
                <c:pt idx="241">
                  <c:v>0.15706668852458999</c:v>
                </c:pt>
                <c:pt idx="242">
                  <c:v>0.156230852459016</c:v>
                </c:pt>
                <c:pt idx="243">
                  <c:v>0.153492321311475</c:v>
                </c:pt>
                <c:pt idx="244">
                  <c:v>0.153060590163934</c:v>
                </c:pt>
                <c:pt idx="245">
                  <c:v>0.14908099344262299</c:v>
                </c:pt>
                <c:pt idx="246">
                  <c:v>0.14520373770491801</c:v>
                </c:pt>
                <c:pt idx="247">
                  <c:v>0.14697288524590199</c:v>
                </c:pt>
                <c:pt idx="248">
                  <c:v>0.14531514754098401</c:v>
                </c:pt>
                <c:pt idx="249">
                  <c:v>0.145262655737705</c:v>
                </c:pt>
                <c:pt idx="250">
                  <c:v>0.13875009180327899</c:v>
                </c:pt>
                <c:pt idx="251">
                  <c:v>0.137881203278689</c:v>
                </c:pt>
                <c:pt idx="252">
                  <c:v>0.13601885245901599</c:v>
                </c:pt>
                <c:pt idx="253">
                  <c:v>0.134342249180328</c:v>
                </c:pt>
                <c:pt idx="254">
                  <c:v>0.13294473114754099</c:v>
                </c:pt>
                <c:pt idx="255">
                  <c:v>0.131008918032787</c:v>
                </c:pt>
                <c:pt idx="256">
                  <c:v>0.12931885573770499</c:v>
                </c:pt>
                <c:pt idx="257">
                  <c:v>0.12675232786885299</c:v>
                </c:pt>
                <c:pt idx="258">
                  <c:v>0.13060387540983601</c:v>
                </c:pt>
                <c:pt idx="259">
                  <c:v>0.12603200327868899</c:v>
                </c:pt>
                <c:pt idx="260">
                  <c:v>0.120861904918033</c:v>
                </c:pt>
                <c:pt idx="261">
                  <c:v>0.120956872131148</c:v>
                </c:pt>
                <c:pt idx="262">
                  <c:v>0.11928268852458999</c:v>
                </c:pt>
                <c:pt idx="263">
                  <c:v>0.119333940983607</c:v>
                </c:pt>
                <c:pt idx="264">
                  <c:v>0.11652692786885201</c:v>
                </c:pt>
                <c:pt idx="265">
                  <c:v>0.11516241967213101</c:v>
                </c:pt>
                <c:pt idx="266">
                  <c:v>0.11635084262295101</c:v>
                </c:pt>
                <c:pt idx="267">
                  <c:v>0.114829363934426</c:v>
                </c:pt>
                <c:pt idx="268">
                  <c:v>0.109043954098361</c:v>
                </c:pt>
                <c:pt idx="269">
                  <c:v>0.110230160655738</c:v>
                </c:pt>
                <c:pt idx="270">
                  <c:v>0.10698450819672101</c:v>
                </c:pt>
                <c:pt idx="271">
                  <c:v>0.10593276393442599</c:v>
                </c:pt>
                <c:pt idx="272">
                  <c:v>0.10540917704918</c:v>
                </c:pt>
                <c:pt idx="273">
                  <c:v>0.10534924262295101</c:v>
                </c:pt>
                <c:pt idx="274">
                  <c:v>0.101857052459016</c:v>
                </c:pt>
                <c:pt idx="275">
                  <c:v>0.10274220655737699</c:v>
                </c:pt>
                <c:pt idx="276">
                  <c:v>0.10331568852459</c:v>
                </c:pt>
                <c:pt idx="277">
                  <c:v>0.101143872131148</c:v>
                </c:pt>
                <c:pt idx="278">
                  <c:v>0.100214478688525</c:v>
                </c:pt>
                <c:pt idx="279">
                  <c:v>9.7978701639344301E-2</c:v>
                </c:pt>
                <c:pt idx="280">
                  <c:v>9.7182285245901695E-2</c:v>
                </c:pt>
                <c:pt idx="281">
                  <c:v>9.5720357377049203E-2</c:v>
                </c:pt>
                <c:pt idx="282">
                  <c:v>9.3760219672131204E-2</c:v>
                </c:pt>
                <c:pt idx="283">
                  <c:v>9.3183990163934402E-2</c:v>
                </c:pt>
                <c:pt idx="284">
                  <c:v>9.1653367213114803E-2</c:v>
                </c:pt>
                <c:pt idx="285">
                  <c:v>8.9241331147541E-2</c:v>
                </c:pt>
                <c:pt idx="286">
                  <c:v>9.0009934426229496E-2</c:v>
                </c:pt>
                <c:pt idx="287">
                  <c:v>9.1250757377049199E-2</c:v>
                </c:pt>
                <c:pt idx="288">
                  <c:v>8.9762718032786903E-2</c:v>
                </c:pt>
                <c:pt idx="289">
                  <c:v>8.7503800000000007E-2</c:v>
                </c:pt>
                <c:pt idx="290">
                  <c:v>8.6001413114754094E-2</c:v>
                </c:pt>
                <c:pt idx="291">
                  <c:v>8.4602475409836106E-2</c:v>
                </c:pt>
                <c:pt idx="292">
                  <c:v>8.6007144262295096E-2</c:v>
                </c:pt>
                <c:pt idx="293">
                  <c:v>8.4395986885245897E-2</c:v>
                </c:pt>
                <c:pt idx="294">
                  <c:v>8.3060481967213107E-2</c:v>
                </c:pt>
                <c:pt idx="295">
                  <c:v>8.2666075409836101E-2</c:v>
                </c:pt>
                <c:pt idx="296">
                  <c:v>7.9995488524590194E-2</c:v>
                </c:pt>
                <c:pt idx="297">
                  <c:v>8.1683777049180298E-2</c:v>
                </c:pt>
                <c:pt idx="298">
                  <c:v>8.0625213114754096E-2</c:v>
                </c:pt>
                <c:pt idx="299">
                  <c:v>7.8285140983606602E-2</c:v>
                </c:pt>
                <c:pt idx="300">
                  <c:v>7.7648239344262293E-2</c:v>
                </c:pt>
                <c:pt idx="301">
                  <c:v>7.6175531147540998E-2</c:v>
                </c:pt>
                <c:pt idx="302">
                  <c:v>7.5248904918032794E-2</c:v>
                </c:pt>
                <c:pt idx="303">
                  <c:v>7.59764098360656E-2</c:v>
                </c:pt>
                <c:pt idx="304">
                  <c:v>7.3952786885245897E-2</c:v>
                </c:pt>
                <c:pt idx="305">
                  <c:v>7.36213770491803E-2</c:v>
                </c:pt>
                <c:pt idx="306">
                  <c:v>7.1664357377049195E-2</c:v>
                </c:pt>
                <c:pt idx="307">
                  <c:v>7.0823511475409801E-2</c:v>
                </c:pt>
                <c:pt idx="308">
                  <c:v>7.3204108196721296E-2</c:v>
                </c:pt>
                <c:pt idx="309">
                  <c:v>7.0632675409836101E-2</c:v>
                </c:pt>
                <c:pt idx="310">
                  <c:v>6.9525370491803296E-2</c:v>
                </c:pt>
                <c:pt idx="311">
                  <c:v>6.9164177049180306E-2</c:v>
                </c:pt>
                <c:pt idx="312">
                  <c:v>6.9034091803278699E-2</c:v>
                </c:pt>
                <c:pt idx="313">
                  <c:v>6.9160229508196697E-2</c:v>
                </c:pt>
                <c:pt idx="314">
                  <c:v>6.64531737704918E-2</c:v>
                </c:pt>
                <c:pt idx="315">
                  <c:v>6.6611377049180298E-2</c:v>
                </c:pt>
                <c:pt idx="316">
                  <c:v>6.5055029508196693E-2</c:v>
                </c:pt>
                <c:pt idx="317">
                  <c:v>6.5578531147541003E-2</c:v>
                </c:pt>
                <c:pt idx="318">
                  <c:v>6.4655327868852502E-2</c:v>
                </c:pt>
                <c:pt idx="319">
                  <c:v>6.5643983606557404E-2</c:v>
                </c:pt>
                <c:pt idx="320">
                  <c:v>6.3324531147540997E-2</c:v>
                </c:pt>
                <c:pt idx="321">
                  <c:v>6.1903085245901601E-2</c:v>
                </c:pt>
                <c:pt idx="322">
                  <c:v>6.1717439344262298E-2</c:v>
                </c:pt>
                <c:pt idx="323">
                  <c:v>6.1710383606557402E-2</c:v>
                </c:pt>
                <c:pt idx="324">
                  <c:v>6.12382885245902E-2</c:v>
                </c:pt>
                <c:pt idx="325">
                  <c:v>6.1905163934426202E-2</c:v>
                </c:pt>
                <c:pt idx="326">
                  <c:v>6.0950806557377099E-2</c:v>
                </c:pt>
                <c:pt idx="327">
                  <c:v>5.8412311475409803E-2</c:v>
                </c:pt>
                <c:pt idx="328">
                  <c:v>5.7494426229508198E-2</c:v>
                </c:pt>
                <c:pt idx="329">
                  <c:v>5.8031022950819702E-2</c:v>
                </c:pt>
                <c:pt idx="330">
                  <c:v>5.74064590163934E-2</c:v>
                </c:pt>
                <c:pt idx="331">
                  <c:v>5.6855875409836103E-2</c:v>
                </c:pt>
                <c:pt idx="332">
                  <c:v>5.66379081967213E-2</c:v>
                </c:pt>
                <c:pt idx="333">
                  <c:v>5.6408613114754098E-2</c:v>
                </c:pt>
                <c:pt idx="334">
                  <c:v>5.5679881967213102E-2</c:v>
                </c:pt>
                <c:pt idx="335">
                  <c:v>5.3752036065573799E-2</c:v>
                </c:pt>
                <c:pt idx="336">
                  <c:v>5.4807504918032802E-2</c:v>
                </c:pt>
                <c:pt idx="337">
                  <c:v>5.4250465573770501E-2</c:v>
                </c:pt>
                <c:pt idx="338">
                  <c:v>5.2823665573770502E-2</c:v>
                </c:pt>
                <c:pt idx="339">
                  <c:v>5.1631514754098398E-2</c:v>
                </c:pt>
                <c:pt idx="340">
                  <c:v>5.2800419672131199E-2</c:v>
                </c:pt>
                <c:pt idx="341">
                  <c:v>5.2431544262295099E-2</c:v>
                </c:pt>
                <c:pt idx="342">
                  <c:v>5.1495206557377098E-2</c:v>
                </c:pt>
                <c:pt idx="343">
                  <c:v>5.0046711475409802E-2</c:v>
                </c:pt>
                <c:pt idx="344">
                  <c:v>4.9685147540983597E-2</c:v>
                </c:pt>
                <c:pt idx="345">
                  <c:v>4.91739049180328E-2</c:v>
                </c:pt>
                <c:pt idx="346">
                  <c:v>4.7338383606557399E-2</c:v>
                </c:pt>
                <c:pt idx="347">
                  <c:v>4.8698449180327903E-2</c:v>
                </c:pt>
                <c:pt idx="348">
                  <c:v>4.9103511475409797E-2</c:v>
                </c:pt>
                <c:pt idx="349">
                  <c:v>4.9440232786885301E-2</c:v>
                </c:pt>
                <c:pt idx="350">
                  <c:v>4.64894393442623E-2</c:v>
                </c:pt>
                <c:pt idx="351">
                  <c:v>4.8014649180327898E-2</c:v>
                </c:pt>
                <c:pt idx="352">
                  <c:v>4.5666668852459E-2</c:v>
                </c:pt>
                <c:pt idx="353">
                  <c:v>4.5944390163934402E-2</c:v>
                </c:pt>
                <c:pt idx="354">
                  <c:v>4.5600422950819702E-2</c:v>
                </c:pt>
                <c:pt idx="355">
                  <c:v>4.6376554098360702E-2</c:v>
                </c:pt>
                <c:pt idx="356">
                  <c:v>4.3308868852459E-2</c:v>
                </c:pt>
                <c:pt idx="357">
                  <c:v>4.55241081967213E-2</c:v>
                </c:pt>
                <c:pt idx="358">
                  <c:v>4.4425622950819699E-2</c:v>
                </c:pt>
                <c:pt idx="359">
                  <c:v>4.2548314754098399E-2</c:v>
                </c:pt>
                <c:pt idx="360">
                  <c:v>4.4523931147541003E-2</c:v>
                </c:pt>
                <c:pt idx="361">
                  <c:v>4.2876268852459001E-2</c:v>
                </c:pt>
                <c:pt idx="362">
                  <c:v>4.2019900327868898E-2</c:v>
                </c:pt>
                <c:pt idx="363">
                  <c:v>4.21013737704918E-2</c:v>
                </c:pt>
                <c:pt idx="364">
                  <c:v>4.1781236065573803E-2</c:v>
                </c:pt>
                <c:pt idx="365">
                  <c:v>4.1684580327868898E-2</c:v>
                </c:pt>
                <c:pt idx="366">
                  <c:v>4.0971262295082002E-2</c:v>
                </c:pt>
                <c:pt idx="367">
                  <c:v>4.1320727868852498E-2</c:v>
                </c:pt>
                <c:pt idx="368">
                  <c:v>4.0042718032786903E-2</c:v>
                </c:pt>
                <c:pt idx="369">
                  <c:v>3.9031977049180301E-2</c:v>
                </c:pt>
                <c:pt idx="370">
                  <c:v>3.9843481967213101E-2</c:v>
                </c:pt>
                <c:pt idx="371">
                  <c:v>3.99166163934426E-2</c:v>
                </c:pt>
                <c:pt idx="372">
                  <c:v>4.00672557377049E-2</c:v>
                </c:pt>
                <c:pt idx="373">
                  <c:v>3.6575124590163897E-2</c:v>
                </c:pt>
                <c:pt idx="374">
                  <c:v>3.7385877704917997E-2</c:v>
                </c:pt>
                <c:pt idx="375">
                  <c:v>3.7734881967213099E-2</c:v>
                </c:pt>
                <c:pt idx="376">
                  <c:v>3.7123452459016403E-2</c:v>
                </c:pt>
                <c:pt idx="377">
                  <c:v>3.6679314754098399E-2</c:v>
                </c:pt>
                <c:pt idx="378">
                  <c:v>3.6315619672131101E-2</c:v>
                </c:pt>
                <c:pt idx="379">
                  <c:v>3.6922081967213097E-2</c:v>
                </c:pt>
                <c:pt idx="380">
                  <c:v>3.6518249180327901E-2</c:v>
                </c:pt>
                <c:pt idx="381">
                  <c:v>3.7132592131147502E-2</c:v>
                </c:pt>
                <c:pt idx="382">
                  <c:v>3.7060918032786903E-2</c:v>
                </c:pt>
                <c:pt idx="383">
                  <c:v>3.6041504918032798E-2</c:v>
                </c:pt>
                <c:pt idx="384">
                  <c:v>3.4998114754098399E-2</c:v>
                </c:pt>
                <c:pt idx="385">
                  <c:v>3.5185419672131103E-2</c:v>
                </c:pt>
                <c:pt idx="386">
                  <c:v>3.5559557377049203E-2</c:v>
                </c:pt>
                <c:pt idx="387">
                  <c:v>3.47146459016393E-2</c:v>
                </c:pt>
                <c:pt idx="388">
                  <c:v>3.3461242622950797E-2</c:v>
                </c:pt>
                <c:pt idx="389">
                  <c:v>3.3289249180327898E-2</c:v>
                </c:pt>
                <c:pt idx="390">
                  <c:v>3.2958019672131203E-2</c:v>
                </c:pt>
                <c:pt idx="391">
                  <c:v>3.1193492131147499E-2</c:v>
                </c:pt>
                <c:pt idx="392">
                  <c:v>3.2026488524590203E-2</c:v>
                </c:pt>
                <c:pt idx="393">
                  <c:v>3.2539875409836098E-2</c:v>
                </c:pt>
                <c:pt idx="394">
                  <c:v>3.2446298360655698E-2</c:v>
                </c:pt>
                <c:pt idx="395">
                  <c:v>3.22044295081967E-2</c:v>
                </c:pt>
                <c:pt idx="396">
                  <c:v>3.1642875409836103E-2</c:v>
                </c:pt>
                <c:pt idx="397">
                  <c:v>3.1765773770491799E-2</c:v>
                </c:pt>
                <c:pt idx="398">
                  <c:v>3.1813016393442597E-2</c:v>
                </c:pt>
                <c:pt idx="399">
                  <c:v>3.0684273442622999E-2</c:v>
                </c:pt>
                <c:pt idx="400">
                  <c:v>3.01989550819672E-2</c:v>
                </c:pt>
                <c:pt idx="401">
                  <c:v>3.0728314754098401E-2</c:v>
                </c:pt>
                <c:pt idx="402">
                  <c:v>3.03196747540984E-2</c:v>
                </c:pt>
                <c:pt idx="403">
                  <c:v>2.9402442622950799E-2</c:v>
                </c:pt>
                <c:pt idx="404">
                  <c:v>2.93774950819672E-2</c:v>
                </c:pt>
                <c:pt idx="405">
                  <c:v>2.9201809836065601E-2</c:v>
                </c:pt>
                <c:pt idx="406">
                  <c:v>2.9773365245901601E-2</c:v>
                </c:pt>
                <c:pt idx="407">
                  <c:v>2.8380947540983598E-2</c:v>
                </c:pt>
                <c:pt idx="408">
                  <c:v>2.8957255737704898E-2</c:v>
                </c:pt>
                <c:pt idx="409">
                  <c:v>2.7390075409836099E-2</c:v>
                </c:pt>
                <c:pt idx="410">
                  <c:v>2.73586272131148E-2</c:v>
                </c:pt>
                <c:pt idx="411">
                  <c:v>2.7529268852458998E-2</c:v>
                </c:pt>
                <c:pt idx="412">
                  <c:v>2.68819557377049E-2</c:v>
                </c:pt>
                <c:pt idx="413">
                  <c:v>2.6782147540983601E-2</c:v>
                </c:pt>
                <c:pt idx="414">
                  <c:v>2.5404750819672101E-2</c:v>
                </c:pt>
                <c:pt idx="415">
                  <c:v>2.65618885245902E-2</c:v>
                </c:pt>
                <c:pt idx="416">
                  <c:v>2.5632209836065602E-2</c:v>
                </c:pt>
                <c:pt idx="417">
                  <c:v>2.4421273114754099E-2</c:v>
                </c:pt>
                <c:pt idx="418">
                  <c:v>2.5477688524590199E-2</c:v>
                </c:pt>
                <c:pt idx="419">
                  <c:v>2.60115278688525E-2</c:v>
                </c:pt>
                <c:pt idx="420">
                  <c:v>2.5342443278688499E-2</c:v>
                </c:pt>
                <c:pt idx="421">
                  <c:v>2.4487898360655701E-2</c:v>
                </c:pt>
                <c:pt idx="422">
                  <c:v>2.4199933442623001E-2</c:v>
                </c:pt>
                <c:pt idx="423">
                  <c:v>2.2797022950819701E-2</c:v>
                </c:pt>
                <c:pt idx="424">
                  <c:v>2.35060940983607E-2</c:v>
                </c:pt>
                <c:pt idx="425">
                  <c:v>2.31733173770492E-2</c:v>
                </c:pt>
                <c:pt idx="426">
                  <c:v>2.2976661639344299E-2</c:v>
                </c:pt>
                <c:pt idx="427">
                  <c:v>2.3932769836065598E-2</c:v>
                </c:pt>
                <c:pt idx="428">
                  <c:v>2.1711917704918E-2</c:v>
                </c:pt>
                <c:pt idx="429">
                  <c:v>2.1972972131147499E-2</c:v>
                </c:pt>
                <c:pt idx="430">
                  <c:v>2.1662491475409801E-2</c:v>
                </c:pt>
                <c:pt idx="431">
                  <c:v>2.1871413114754101E-2</c:v>
                </c:pt>
                <c:pt idx="432">
                  <c:v>2.1915367213114802E-2</c:v>
                </c:pt>
                <c:pt idx="433">
                  <c:v>2.07448629508197E-2</c:v>
                </c:pt>
                <c:pt idx="434">
                  <c:v>2.01720668852459E-2</c:v>
                </c:pt>
                <c:pt idx="435">
                  <c:v>2.15298901639344E-2</c:v>
                </c:pt>
                <c:pt idx="436">
                  <c:v>2.0520124590163901E-2</c:v>
                </c:pt>
                <c:pt idx="437">
                  <c:v>2.0479600000000001E-2</c:v>
                </c:pt>
                <c:pt idx="438">
                  <c:v>1.9378668852459001E-2</c:v>
                </c:pt>
                <c:pt idx="439">
                  <c:v>2.0121671475409799E-2</c:v>
                </c:pt>
                <c:pt idx="440">
                  <c:v>1.92004826229508E-2</c:v>
                </c:pt>
                <c:pt idx="441">
                  <c:v>1.8569518688524599E-2</c:v>
                </c:pt>
                <c:pt idx="442">
                  <c:v>1.9674159344262299E-2</c:v>
                </c:pt>
                <c:pt idx="443">
                  <c:v>1.8672393114754101E-2</c:v>
                </c:pt>
                <c:pt idx="444">
                  <c:v>1.8877498360655699E-2</c:v>
                </c:pt>
                <c:pt idx="445">
                  <c:v>1.79502855737705E-2</c:v>
                </c:pt>
                <c:pt idx="446">
                  <c:v>1.8749223934426199E-2</c:v>
                </c:pt>
                <c:pt idx="447">
                  <c:v>1.8721470295082001E-2</c:v>
                </c:pt>
                <c:pt idx="448">
                  <c:v>1.8117598688524601E-2</c:v>
                </c:pt>
                <c:pt idx="449">
                  <c:v>1.8903944590163899E-2</c:v>
                </c:pt>
                <c:pt idx="450">
                  <c:v>1.7590744590163899E-2</c:v>
                </c:pt>
                <c:pt idx="451">
                  <c:v>1.7795334426229499E-2</c:v>
                </c:pt>
                <c:pt idx="452">
                  <c:v>1.6976206557376999E-2</c:v>
                </c:pt>
                <c:pt idx="453">
                  <c:v>1.7176471147540999E-2</c:v>
                </c:pt>
                <c:pt idx="454">
                  <c:v>1.63798813114754E-2</c:v>
                </c:pt>
                <c:pt idx="455">
                  <c:v>1.6732985573770499E-2</c:v>
                </c:pt>
                <c:pt idx="456">
                  <c:v>1.57859731147541E-2</c:v>
                </c:pt>
                <c:pt idx="457">
                  <c:v>1.6944328196721301E-2</c:v>
                </c:pt>
                <c:pt idx="458">
                  <c:v>1.6291617704918E-2</c:v>
                </c:pt>
                <c:pt idx="459">
                  <c:v>1.63337406557377E-2</c:v>
                </c:pt>
                <c:pt idx="460">
                  <c:v>1.6554769868852501E-2</c:v>
                </c:pt>
                <c:pt idx="461">
                  <c:v>1.69265770491803E-2</c:v>
                </c:pt>
                <c:pt idx="462">
                  <c:v>1.6106433114754098E-2</c:v>
                </c:pt>
                <c:pt idx="463">
                  <c:v>1.5904300327868898E-2</c:v>
                </c:pt>
                <c:pt idx="464">
                  <c:v>1.50185556721311E-2</c:v>
                </c:pt>
                <c:pt idx="465">
                  <c:v>1.5844468852459E-2</c:v>
                </c:pt>
                <c:pt idx="466">
                  <c:v>1.4662538688524599E-2</c:v>
                </c:pt>
                <c:pt idx="467">
                  <c:v>1.5347438360655699E-2</c:v>
                </c:pt>
                <c:pt idx="468">
                  <c:v>1.465722E-2</c:v>
                </c:pt>
                <c:pt idx="469">
                  <c:v>1.45125167213115E-2</c:v>
                </c:pt>
                <c:pt idx="470">
                  <c:v>1.5156462622950799E-2</c:v>
                </c:pt>
                <c:pt idx="471">
                  <c:v>1.4724495081967199E-2</c:v>
                </c:pt>
                <c:pt idx="472">
                  <c:v>1.4553550950819699E-2</c:v>
                </c:pt>
                <c:pt idx="473">
                  <c:v>1.55489426229508E-2</c:v>
                </c:pt>
                <c:pt idx="474">
                  <c:v>1.4724420983606599E-2</c:v>
                </c:pt>
                <c:pt idx="475">
                  <c:v>1.39399034754098E-2</c:v>
                </c:pt>
                <c:pt idx="476">
                  <c:v>1.45838732786885E-2</c:v>
                </c:pt>
                <c:pt idx="477">
                  <c:v>1.3245002295081999E-2</c:v>
                </c:pt>
                <c:pt idx="478">
                  <c:v>1.2965037049180299E-2</c:v>
                </c:pt>
                <c:pt idx="479">
                  <c:v>1.25098352786885E-2</c:v>
                </c:pt>
                <c:pt idx="480">
                  <c:v>1.31753219672131E-2</c:v>
                </c:pt>
                <c:pt idx="481">
                  <c:v>1.3324269147541E-2</c:v>
                </c:pt>
                <c:pt idx="482">
                  <c:v>1.2492745901639299E-2</c:v>
                </c:pt>
                <c:pt idx="483">
                  <c:v>1.2889070721311501E-2</c:v>
                </c:pt>
                <c:pt idx="484">
                  <c:v>1.2563675409836101E-2</c:v>
                </c:pt>
                <c:pt idx="485">
                  <c:v>1.28310752459016E-2</c:v>
                </c:pt>
                <c:pt idx="486">
                  <c:v>1.27394685245902E-2</c:v>
                </c:pt>
                <c:pt idx="487">
                  <c:v>1.25428206557377E-2</c:v>
                </c:pt>
                <c:pt idx="488">
                  <c:v>1.2534462295082E-2</c:v>
                </c:pt>
                <c:pt idx="489">
                  <c:v>1.2639911147541E-2</c:v>
                </c:pt>
                <c:pt idx="490">
                  <c:v>1.31055865573771E-2</c:v>
                </c:pt>
                <c:pt idx="491">
                  <c:v>1.1201069213114799E-2</c:v>
                </c:pt>
                <c:pt idx="492">
                  <c:v>1.25293678688525E-2</c:v>
                </c:pt>
                <c:pt idx="493">
                  <c:v>1.2427767213114799E-2</c:v>
                </c:pt>
                <c:pt idx="494">
                  <c:v>1.1564153770491799E-2</c:v>
                </c:pt>
                <c:pt idx="495">
                  <c:v>1.1859251147541E-2</c:v>
                </c:pt>
                <c:pt idx="496">
                  <c:v>1.16846591147541E-2</c:v>
                </c:pt>
                <c:pt idx="497">
                  <c:v>1.13668983606557E-2</c:v>
                </c:pt>
                <c:pt idx="498">
                  <c:v>1.07045681967213E-2</c:v>
                </c:pt>
                <c:pt idx="499">
                  <c:v>1.11171508196721E-2</c:v>
                </c:pt>
                <c:pt idx="500">
                  <c:v>1.07690764918033E-2</c:v>
                </c:pt>
                <c:pt idx="501">
                  <c:v>1.0536865573770499E-2</c:v>
                </c:pt>
                <c:pt idx="502">
                  <c:v>1.0166655737704901E-2</c:v>
                </c:pt>
                <c:pt idx="503">
                  <c:v>1.07210655737705E-2</c:v>
                </c:pt>
                <c:pt idx="504">
                  <c:v>9.5799904918032804E-3</c:v>
                </c:pt>
                <c:pt idx="505">
                  <c:v>1.01940885245902E-2</c:v>
                </c:pt>
                <c:pt idx="506">
                  <c:v>9.3588262295081995E-3</c:v>
                </c:pt>
                <c:pt idx="507">
                  <c:v>9.7341967213114798E-3</c:v>
                </c:pt>
                <c:pt idx="508">
                  <c:v>8.5971704918032799E-3</c:v>
                </c:pt>
                <c:pt idx="509">
                  <c:v>8.46786163934426E-3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DC9C-4C51-9A48-7C6423941D0D}"/>
            </c:ext>
          </c:extLst>
        </c:ser>
        <c:ser>
          <c:idx val="9"/>
          <c:order val="5"/>
          <c:tx>
            <c:strRef>
              <c:f>'phant_(2)'!$F$4</c:f>
              <c:strCache>
                <c:ptCount val="1"/>
                <c:pt idx="0">
                  <c:v>phantom scatter</c:v>
                </c:pt>
              </c:strCache>
            </c:strRef>
          </c:tx>
          <c:spPr>
            <a:ln w="25400">
              <a:solidFill>
                <a:schemeClr val="accent3">
                  <a:lumMod val="40000"/>
                  <a:lumOff val="60000"/>
                </a:schemeClr>
              </a:solidFill>
              <a:prstDash val="sysDash"/>
            </a:ln>
          </c:spPr>
          <c:marker>
            <c:symbol val="none"/>
          </c:marker>
          <c:xVal>
            <c:numRef>
              <c:f>'phant_(2)'!$A$5:$A$516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'phant_(2)'!$F$5:$F$516</c:f>
              <c:numCache>
                <c:formatCode>General</c:formatCode>
                <c:ptCount val="512"/>
                <c:pt idx="0">
                  <c:v>1.50241967213115E-2</c:v>
                </c:pt>
                <c:pt idx="1">
                  <c:v>1.73039672131148E-2</c:v>
                </c:pt>
                <c:pt idx="2">
                  <c:v>1.7156229508196699E-2</c:v>
                </c:pt>
                <c:pt idx="3">
                  <c:v>1.6369606557377101E-2</c:v>
                </c:pt>
                <c:pt idx="4">
                  <c:v>1.7447377049180299E-2</c:v>
                </c:pt>
                <c:pt idx="5">
                  <c:v>1.6960426229508201E-2</c:v>
                </c:pt>
                <c:pt idx="6">
                  <c:v>1.6560983606557399E-2</c:v>
                </c:pt>
                <c:pt idx="7">
                  <c:v>1.7152786885245901E-2</c:v>
                </c:pt>
                <c:pt idx="8">
                  <c:v>1.7034754098360701E-2</c:v>
                </c:pt>
                <c:pt idx="9">
                  <c:v>1.80639344262295E-2</c:v>
                </c:pt>
                <c:pt idx="10">
                  <c:v>1.8249836065573798E-2</c:v>
                </c:pt>
                <c:pt idx="11">
                  <c:v>1.8116393442622999E-2</c:v>
                </c:pt>
                <c:pt idx="12">
                  <c:v>1.8127868852459001E-2</c:v>
                </c:pt>
                <c:pt idx="13">
                  <c:v>1.8410491803278702E-2</c:v>
                </c:pt>
                <c:pt idx="14">
                  <c:v>1.8897377049180299E-2</c:v>
                </c:pt>
                <c:pt idx="15">
                  <c:v>1.9447540983606602E-2</c:v>
                </c:pt>
                <c:pt idx="16">
                  <c:v>1.8906885245901599E-2</c:v>
                </c:pt>
                <c:pt idx="17">
                  <c:v>1.87036065573771E-2</c:v>
                </c:pt>
                <c:pt idx="18">
                  <c:v>2.0833114754098402E-2</c:v>
                </c:pt>
                <c:pt idx="19">
                  <c:v>2.7823606557376999E-2</c:v>
                </c:pt>
                <c:pt idx="20">
                  <c:v>4.1455081967213099E-2</c:v>
                </c:pt>
                <c:pt idx="21">
                  <c:v>7.0652131147541E-2</c:v>
                </c:pt>
                <c:pt idx="22">
                  <c:v>0.113861901639344</c:v>
                </c:pt>
                <c:pt idx="23">
                  <c:v>0.16797236065573801</c:v>
                </c:pt>
                <c:pt idx="24">
                  <c:v>0.22120337704918</c:v>
                </c:pt>
                <c:pt idx="25">
                  <c:v>0.25215439344262303</c:v>
                </c:pt>
                <c:pt idx="26">
                  <c:v>0.25298868852459</c:v>
                </c:pt>
                <c:pt idx="27">
                  <c:v>0.22320380327868899</c:v>
                </c:pt>
                <c:pt idx="28">
                  <c:v>0.17778360655737699</c:v>
                </c:pt>
                <c:pt idx="29">
                  <c:v>0.13419016393442601</c:v>
                </c:pt>
                <c:pt idx="30">
                  <c:v>9.7255737704917994E-2</c:v>
                </c:pt>
                <c:pt idx="31">
                  <c:v>7.0136065573770501E-2</c:v>
                </c:pt>
                <c:pt idx="32">
                  <c:v>5.0042622950819703E-2</c:v>
                </c:pt>
                <c:pt idx="33">
                  <c:v>3.6841639344262302E-2</c:v>
                </c:pt>
                <c:pt idx="34">
                  <c:v>2.9122622950819702E-2</c:v>
                </c:pt>
                <c:pt idx="35">
                  <c:v>2.5418688524590199E-2</c:v>
                </c:pt>
                <c:pt idx="36">
                  <c:v>2.39859016393443E-2</c:v>
                </c:pt>
                <c:pt idx="37">
                  <c:v>2.4544262295082001E-2</c:v>
                </c:pt>
                <c:pt idx="38">
                  <c:v>2.6140983606557401E-2</c:v>
                </c:pt>
                <c:pt idx="39">
                  <c:v>2.9921311475409801E-2</c:v>
                </c:pt>
                <c:pt idx="40">
                  <c:v>3.15737704918033E-2</c:v>
                </c:pt>
                <c:pt idx="41">
                  <c:v>3.5311475409836098E-2</c:v>
                </c:pt>
                <c:pt idx="42">
                  <c:v>3.8744262295082002E-2</c:v>
                </c:pt>
                <c:pt idx="43">
                  <c:v>4.1111475409836097E-2</c:v>
                </c:pt>
                <c:pt idx="44">
                  <c:v>4.24426229508197E-2</c:v>
                </c:pt>
                <c:pt idx="45">
                  <c:v>4.2013114754098399E-2</c:v>
                </c:pt>
                <c:pt idx="46">
                  <c:v>3.9603278688524597E-2</c:v>
                </c:pt>
                <c:pt idx="47">
                  <c:v>3.7603278688524602E-2</c:v>
                </c:pt>
                <c:pt idx="48">
                  <c:v>3.5839344262295098E-2</c:v>
                </c:pt>
                <c:pt idx="49">
                  <c:v>3.2357377049180298E-2</c:v>
                </c:pt>
                <c:pt idx="50">
                  <c:v>3.20393442622951E-2</c:v>
                </c:pt>
                <c:pt idx="51">
                  <c:v>3.1859016393442602E-2</c:v>
                </c:pt>
                <c:pt idx="52">
                  <c:v>3.3009836065573797E-2</c:v>
                </c:pt>
                <c:pt idx="53">
                  <c:v>3.4272131147540998E-2</c:v>
                </c:pt>
                <c:pt idx="54">
                  <c:v>3.8068852459016402E-2</c:v>
                </c:pt>
                <c:pt idx="55">
                  <c:v>3.9514754098360701E-2</c:v>
                </c:pt>
                <c:pt idx="56">
                  <c:v>4.1285245901639303E-2</c:v>
                </c:pt>
                <c:pt idx="57">
                  <c:v>4.4157377049180303E-2</c:v>
                </c:pt>
                <c:pt idx="58">
                  <c:v>4.7429508196721301E-2</c:v>
                </c:pt>
                <c:pt idx="59">
                  <c:v>4.8327868852459002E-2</c:v>
                </c:pt>
                <c:pt idx="60">
                  <c:v>5.2642622950819701E-2</c:v>
                </c:pt>
                <c:pt idx="61">
                  <c:v>5.4744262295082002E-2</c:v>
                </c:pt>
                <c:pt idx="62">
                  <c:v>5.9419672131147502E-2</c:v>
                </c:pt>
                <c:pt idx="63">
                  <c:v>6.7754098360655698E-2</c:v>
                </c:pt>
                <c:pt idx="64">
                  <c:v>7.6609836065573797E-2</c:v>
                </c:pt>
                <c:pt idx="65">
                  <c:v>8.9537704918032798E-2</c:v>
                </c:pt>
                <c:pt idx="66">
                  <c:v>0.104311475409836</c:v>
                </c:pt>
                <c:pt idx="67">
                  <c:v>0.12751475409836099</c:v>
                </c:pt>
                <c:pt idx="68">
                  <c:v>0.152114754098361</c:v>
                </c:pt>
                <c:pt idx="69">
                  <c:v>0.17985245901639299</c:v>
                </c:pt>
                <c:pt idx="70">
                  <c:v>0.20838032786885199</c:v>
                </c:pt>
                <c:pt idx="71">
                  <c:v>0.23364590163934401</c:v>
                </c:pt>
                <c:pt idx="72">
                  <c:v>0.25281967213114798</c:v>
                </c:pt>
                <c:pt idx="73">
                  <c:v>0.26476721311475399</c:v>
                </c:pt>
                <c:pt idx="74">
                  <c:v>0.26721639344262299</c:v>
                </c:pt>
                <c:pt idx="75">
                  <c:v>0.26199016393442598</c:v>
                </c:pt>
                <c:pt idx="76">
                  <c:v>0.24888196721311501</c:v>
                </c:pt>
                <c:pt idx="77">
                  <c:v>0.23333770491803299</c:v>
                </c:pt>
                <c:pt idx="78">
                  <c:v>0.222990163934426</c:v>
                </c:pt>
                <c:pt idx="79">
                  <c:v>0.20825573770491801</c:v>
                </c:pt>
                <c:pt idx="80">
                  <c:v>0.204675409836066</c:v>
                </c:pt>
                <c:pt idx="81">
                  <c:v>0.19738360655737699</c:v>
                </c:pt>
                <c:pt idx="82">
                  <c:v>0.19715737704917999</c:v>
                </c:pt>
                <c:pt idx="83">
                  <c:v>0.196377049180328</c:v>
                </c:pt>
                <c:pt idx="84">
                  <c:v>0.19474426229508199</c:v>
                </c:pt>
                <c:pt idx="85">
                  <c:v>0.190445901639344</c:v>
                </c:pt>
                <c:pt idx="86">
                  <c:v>0.18443606557377001</c:v>
                </c:pt>
                <c:pt idx="87">
                  <c:v>0.17543934426229499</c:v>
                </c:pt>
                <c:pt idx="88">
                  <c:v>0.16607213114754099</c:v>
                </c:pt>
                <c:pt idx="89">
                  <c:v>0.159534426229508</c:v>
                </c:pt>
                <c:pt idx="90">
                  <c:v>0.14948196721311499</c:v>
                </c:pt>
                <c:pt idx="91">
                  <c:v>0.14183606557377099</c:v>
                </c:pt>
                <c:pt idx="92">
                  <c:v>0.138098360655738</c:v>
                </c:pt>
                <c:pt idx="93">
                  <c:v>0.13634754098360699</c:v>
                </c:pt>
                <c:pt idx="94">
                  <c:v>0.13563278688524599</c:v>
                </c:pt>
                <c:pt idx="95">
                  <c:v>0.13515737704917999</c:v>
                </c:pt>
                <c:pt idx="96">
                  <c:v>0.137950163934426</c:v>
                </c:pt>
                <c:pt idx="97">
                  <c:v>0.14074622950819701</c:v>
                </c:pt>
                <c:pt idx="98">
                  <c:v>0.142094754098361</c:v>
                </c:pt>
                <c:pt idx="99">
                  <c:v>0.14527704918032799</c:v>
                </c:pt>
                <c:pt idx="100">
                  <c:v>0.14660695081967201</c:v>
                </c:pt>
                <c:pt idx="101">
                  <c:v>0.14818813114754101</c:v>
                </c:pt>
                <c:pt idx="102">
                  <c:v>0.14766518688524599</c:v>
                </c:pt>
                <c:pt idx="103">
                  <c:v>0.146971665573771</c:v>
                </c:pt>
                <c:pt idx="104">
                  <c:v>0.14586454163934401</c:v>
                </c:pt>
                <c:pt idx="105">
                  <c:v>0.14351364262295099</c:v>
                </c:pt>
                <c:pt idx="106">
                  <c:v>0.14132131147540999</c:v>
                </c:pt>
                <c:pt idx="107">
                  <c:v>0.139711475409836</c:v>
                </c:pt>
                <c:pt idx="108">
                  <c:v>0.13803606557377099</c:v>
                </c:pt>
                <c:pt idx="109">
                  <c:v>0.13470163934426199</c:v>
                </c:pt>
                <c:pt idx="110">
                  <c:v>0.13192459016393401</c:v>
                </c:pt>
                <c:pt idx="111">
                  <c:v>0.130455737704918</c:v>
                </c:pt>
                <c:pt idx="112">
                  <c:v>0.12838032786885201</c:v>
                </c:pt>
                <c:pt idx="113">
                  <c:v>0.125259016393443</c:v>
                </c:pt>
                <c:pt idx="114">
                  <c:v>0.124370491803279</c:v>
                </c:pt>
                <c:pt idx="115">
                  <c:v>0.12400655737704901</c:v>
                </c:pt>
                <c:pt idx="116">
                  <c:v>0.121327868852459</c:v>
                </c:pt>
                <c:pt idx="117">
                  <c:v>0.11964262295082</c:v>
                </c:pt>
                <c:pt idx="118">
                  <c:v>0.118927868852459</c:v>
                </c:pt>
                <c:pt idx="119">
                  <c:v>0.11875737704918</c:v>
                </c:pt>
                <c:pt idx="120">
                  <c:v>0.11716393442622999</c:v>
                </c:pt>
                <c:pt idx="121">
                  <c:v>0.116950819672131</c:v>
                </c:pt>
                <c:pt idx="122">
                  <c:v>0.11534098360655699</c:v>
                </c:pt>
                <c:pt idx="123">
                  <c:v>0.11647868852458999</c:v>
                </c:pt>
                <c:pt idx="124">
                  <c:v>0.115118032786885</c:v>
                </c:pt>
                <c:pt idx="125">
                  <c:v>0.114980327868852</c:v>
                </c:pt>
                <c:pt idx="126">
                  <c:v>0.115055737704918</c:v>
                </c:pt>
                <c:pt idx="127">
                  <c:v>0.11400983606557399</c:v>
                </c:pt>
                <c:pt idx="128">
                  <c:v>0.11483606557377</c:v>
                </c:pt>
                <c:pt idx="129">
                  <c:v>0.11575081967213099</c:v>
                </c:pt>
                <c:pt idx="130">
                  <c:v>0.11450491803278701</c:v>
                </c:pt>
                <c:pt idx="131">
                  <c:v>0.115675409836066</c:v>
                </c:pt>
                <c:pt idx="132">
                  <c:v>0.114495081967213</c:v>
                </c:pt>
                <c:pt idx="133">
                  <c:v>0.115262295081967</c:v>
                </c:pt>
                <c:pt idx="134">
                  <c:v>0.116770491803279</c:v>
                </c:pt>
                <c:pt idx="135">
                  <c:v>0.116170491803279</c:v>
                </c:pt>
                <c:pt idx="136">
                  <c:v>0.118022950819672</c:v>
                </c:pt>
                <c:pt idx="137">
                  <c:v>0.11844262295082</c:v>
                </c:pt>
                <c:pt idx="138">
                  <c:v>0.118459016393443</c:v>
                </c:pt>
                <c:pt idx="139">
                  <c:v>0.119186885245902</c:v>
                </c:pt>
                <c:pt idx="140">
                  <c:v>0.120173770491803</c:v>
                </c:pt>
                <c:pt idx="141">
                  <c:v>0.12164262295082</c:v>
                </c:pt>
                <c:pt idx="142">
                  <c:v>0.12275737704917999</c:v>
                </c:pt>
                <c:pt idx="143">
                  <c:v>0.12363606557376999</c:v>
                </c:pt>
                <c:pt idx="144">
                  <c:v>0.124973770491803</c:v>
                </c:pt>
                <c:pt idx="145">
                  <c:v>0.125318032786885</c:v>
                </c:pt>
                <c:pt idx="146">
                  <c:v>0.125973770491803</c:v>
                </c:pt>
                <c:pt idx="147">
                  <c:v>0.12551147540983601</c:v>
                </c:pt>
                <c:pt idx="148">
                  <c:v>0.12371803278688499</c:v>
                </c:pt>
                <c:pt idx="149">
                  <c:v>0.1234</c:v>
                </c:pt>
                <c:pt idx="150">
                  <c:v>0.120918032786885</c:v>
                </c:pt>
                <c:pt idx="151">
                  <c:v>0.117950819672131</c:v>
                </c:pt>
                <c:pt idx="152">
                  <c:v>0.11532786885245901</c:v>
                </c:pt>
                <c:pt idx="153">
                  <c:v>0.112760655737705</c:v>
                </c:pt>
                <c:pt idx="154">
                  <c:v>0.10642950819672101</c:v>
                </c:pt>
                <c:pt idx="155">
                  <c:v>0.101773770491803</c:v>
                </c:pt>
                <c:pt idx="156">
                  <c:v>9.5970491803278699E-2</c:v>
                </c:pt>
                <c:pt idx="157">
                  <c:v>8.9347540983606602E-2</c:v>
                </c:pt>
                <c:pt idx="158">
                  <c:v>8.2570491803278703E-2</c:v>
                </c:pt>
                <c:pt idx="159">
                  <c:v>7.6360655737704897E-2</c:v>
                </c:pt>
                <c:pt idx="160">
                  <c:v>6.8298360655737703E-2</c:v>
                </c:pt>
                <c:pt idx="161">
                  <c:v>6.2396721311475403E-2</c:v>
                </c:pt>
                <c:pt idx="162">
                  <c:v>5.6636065573770503E-2</c:v>
                </c:pt>
                <c:pt idx="163">
                  <c:v>5.0508196721311502E-2</c:v>
                </c:pt>
                <c:pt idx="164">
                  <c:v>4.4724590163934402E-2</c:v>
                </c:pt>
                <c:pt idx="165">
                  <c:v>4.08918032786885E-2</c:v>
                </c:pt>
                <c:pt idx="166">
                  <c:v>3.7104918032786899E-2</c:v>
                </c:pt>
                <c:pt idx="167">
                  <c:v>3.2770491803278699E-2</c:v>
                </c:pt>
                <c:pt idx="168">
                  <c:v>3.09409836065574E-2</c:v>
                </c:pt>
                <c:pt idx="169">
                  <c:v>2.8419672131147499E-2</c:v>
                </c:pt>
                <c:pt idx="170">
                  <c:v>2.6819672131147498E-2</c:v>
                </c:pt>
                <c:pt idx="171">
                  <c:v>2.5891803278688501E-2</c:v>
                </c:pt>
                <c:pt idx="172">
                  <c:v>2.5566229508196699E-2</c:v>
                </c:pt>
                <c:pt idx="173">
                  <c:v>2.47232786885246E-2</c:v>
                </c:pt>
                <c:pt idx="174">
                  <c:v>2.3779999999999999E-2</c:v>
                </c:pt>
                <c:pt idx="175">
                  <c:v>2.3687213114754101E-2</c:v>
                </c:pt>
                <c:pt idx="176">
                  <c:v>2.3466229508196702E-2</c:v>
                </c:pt>
                <c:pt idx="177">
                  <c:v>2.3624262295082001E-2</c:v>
                </c:pt>
                <c:pt idx="178">
                  <c:v>2.38088524590164E-2</c:v>
                </c:pt>
                <c:pt idx="179">
                  <c:v>2.41193442622951E-2</c:v>
                </c:pt>
                <c:pt idx="180">
                  <c:v>2.4861639344262301E-2</c:v>
                </c:pt>
                <c:pt idx="181">
                  <c:v>2.4665573770491798E-2</c:v>
                </c:pt>
                <c:pt idx="182">
                  <c:v>2.36436065573771E-2</c:v>
                </c:pt>
                <c:pt idx="183">
                  <c:v>2.5301311475409798E-2</c:v>
                </c:pt>
                <c:pt idx="184">
                  <c:v>2.3599999999999999E-2</c:v>
                </c:pt>
                <c:pt idx="185">
                  <c:v>2.4882295081967199E-2</c:v>
                </c:pt>
                <c:pt idx="186">
                  <c:v>2.6081639344262299E-2</c:v>
                </c:pt>
                <c:pt idx="187">
                  <c:v>2.5077049180327899E-2</c:v>
                </c:pt>
                <c:pt idx="188">
                  <c:v>2.6006885245901602E-2</c:v>
                </c:pt>
                <c:pt idx="189">
                  <c:v>2.7387213114754099E-2</c:v>
                </c:pt>
                <c:pt idx="190">
                  <c:v>2.5642950819672099E-2</c:v>
                </c:pt>
                <c:pt idx="191">
                  <c:v>2.59196721311475E-2</c:v>
                </c:pt>
                <c:pt idx="192">
                  <c:v>2.7131803278688499E-2</c:v>
                </c:pt>
                <c:pt idx="193">
                  <c:v>2.71731147540984E-2</c:v>
                </c:pt>
                <c:pt idx="194">
                  <c:v>2.92045901639344E-2</c:v>
                </c:pt>
                <c:pt idx="195">
                  <c:v>2.8076065573770501E-2</c:v>
                </c:pt>
                <c:pt idx="196">
                  <c:v>2.8466229508196699E-2</c:v>
                </c:pt>
                <c:pt idx="197">
                  <c:v>2.9162950819672101E-2</c:v>
                </c:pt>
                <c:pt idx="198">
                  <c:v>2.99459016393443E-2</c:v>
                </c:pt>
                <c:pt idx="199">
                  <c:v>2.9173442622950799E-2</c:v>
                </c:pt>
                <c:pt idx="200">
                  <c:v>3.0695409836065599E-2</c:v>
                </c:pt>
                <c:pt idx="201">
                  <c:v>2.96275409836066E-2</c:v>
                </c:pt>
                <c:pt idx="202">
                  <c:v>2.9860983606557399E-2</c:v>
                </c:pt>
                <c:pt idx="203">
                  <c:v>2.9423934426229498E-2</c:v>
                </c:pt>
                <c:pt idx="204">
                  <c:v>3.0534098360655699E-2</c:v>
                </c:pt>
                <c:pt idx="205">
                  <c:v>3.1417377049180302E-2</c:v>
                </c:pt>
                <c:pt idx="206">
                  <c:v>3.2043934426229499E-2</c:v>
                </c:pt>
                <c:pt idx="207">
                  <c:v>3.2248524590163898E-2</c:v>
                </c:pt>
                <c:pt idx="208">
                  <c:v>3.1984262295082E-2</c:v>
                </c:pt>
                <c:pt idx="209">
                  <c:v>3.2141311475409801E-2</c:v>
                </c:pt>
                <c:pt idx="210">
                  <c:v>3.3428852459016403E-2</c:v>
                </c:pt>
                <c:pt idx="211">
                  <c:v>3.3956065573770497E-2</c:v>
                </c:pt>
                <c:pt idx="212">
                  <c:v>3.3442295081967201E-2</c:v>
                </c:pt>
                <c:pt idx="213">
                  <c:v>3.4186885245901598E-2</c:v>
                </c:pt>
                <c:pt idx="214">
                  <c:v>3.4138688524590198E-2</c:v>
                </c:pt>
                <c:pt idx="215">
                  <c:v>3.4719016393442603E-2</c:v>
                </c:pt>
                <c:pt idx="216">
                  <c:v>3.3920327868852497E-2</c:v>
                </c:pt>
                <c:pt idx="217">
                  <c:v>3.6217704918032799E-2</c:v>
                </c:pt>
                <c:pt idx="218">
                  <c:v>3.5718688524590203E-2</c:v>
                </c:pt>
                <c:pt idx="219">
                  <c:v>3.6153442622950803E-2</c:v>
                </c:pt>
                <c:pt idx="220">
                  <c:v>3.6024262295082002E-2</c:v>
                </c:pt>
                <c:pt idx="221">
                  <c:v>3.62452459016393E-2</c:v>
                </c:pt>
                <c:pt idx="222">
                  <c:v>3.6200327868852501E-2</c:v>
                </c:pt>
                <c:pt idx="223">
                  <c:v>3.7453770491803297E-2</c:v>
                </c:pt>
                <c:pt idx="224">
                  <c:v>3.8955409836065602E-2</c:v>
                </c:pt>
                <c:pt idx="225">
                  <c:v>3.7916065573770502E-2</c:v>
                </c:pt>
                <c:pt idx="226">
                  <c:v>3.8505901639344302E-2</c:v>
                </c:pt>
                <c:pt idx="227">
                  <c:v>3.84675409836066E-2</c:v>
                </c:pt>
                <c:pt idx="228">
                  <c:v>3.9526885245901602E-2</c:v>
                </c:pt>
                <c:pt idx="229">
                  <c:v>4.0282950819672099E-2</c:v>
                </c:pt>
                <c:pt idx="230">
                  <c:v>3.9634754098360703E-2</c:v>
                </c:pt>
                <c:pt idx="231">
                  <c:v>3.9536721311475398E-2</c:v>
                </c:pt>
                <c:pt idx="232">
                  <c:v>4.0691147540983602E-2</c:v>
                </c:pt>
                <c:pt idx="233">
                  <c:v>4.1427868852458999E-2</c:v>
                </c:pt>
                <c:pt idx="234">
                  <c:v>4.1365901639344303E-2</c:v>
                </c:pt>
                <c:pt idx="235">
                  <c:v>4.1276721311475403E-2</c:v>
                </c:pt>
                <c:pt idx="236">
                  <c:v>4.1669180327868899E-2</c:v>
                </c:pt>
                <c:pt idx="237">
                  <c:v>4.3183934426229503E-2</c:v>
                </c:pt>
                <c:pt idx="238">
                  <c:v>4.3144590163934397E-2</c:v>
                </c:pt>
                <c:pt idx="239">
                  <c:v>4.3664262295082003E-2</c:v>
                </c:pt>
                <c:pt idx="240">
                  <c:v>4.4397704918032799E-2</c:v>
                </c:pt>
                <c:pt idx="241">
                  <c:v>4.1831475409836102E-2</c:v>
                </c:pt>
                <c:pt idx="242">
                  <c:v>4.5134098360655697E-2</c:v>
                </c:pt>
                <c:pt idx="243">
                  <c:v>4.5109836065573797E-2</c:v>
                </c:pt>
                <c:pt idx="244">
                  <c:v>4.5373114754098401E-2</c:v>
                </c:pt>
                <c:pt idx="245">
                  <c:v>4.3911147540983603E-2</c:v>
                </c:pt>
                <c:pt idx="246">
                  <c:v>4.6556721311475403E-2</c:v>
                </c:pt>
                <c:pt idx="247">
                  <c:v>4.5908852459016401E-2</c:v>
                </c:pt>
                <c:pt idx="248">
                  <c:v>4.6025901639344301E-2</c:v>
                </c:pt>
                <c:pt idx="249">
                  <c:v>4.6155081967213102E-2</c:v>
                </c:pt>
                <c:pt idx="250">
                  <c:v>4.6574098360655701E-2</c:v>
                </c:pt>
                <c:pt idx="251">
                  <c:v>4.6244918032786901E-2</c:v>
                </c:pt>
                <c:pt idx="252">
                  <c:v>4.7059999999999998E-2</c:v>
                </c:pt>
                <c:pt idx="253">
                  <c:v>4.6891475409836098E-2</c:v>
                </c:pt>
                <c:pt idx="254">
                  <c:v>4.7725901639344301E-2</c:v>
                </c:pt>
                <c:pt idx="255">
                  <c:v>4.8032786885245898E-2</c:v>
                </c:pt>
                <c:pt idx="256">
                  <c:v>4.9377377049180299E-2</c:v>
                </c:pt>
                <c:pt idx="257">
                  <c:v>4.7395737704917999E-2</c:v>
                </c:pt>
                <c:pt idx="258">
                  <c:v>4.7687213114754101E-2</c:v>
                </c:pt>
                <c:pt idx="259">
                  <c:v>4.9750163934426203E-2</c:v>
                </c:pt>
                <c:pt idx="260">
                  <c:v>4.9585180327868898E-2</c:v>
                </c:pt>
                <c:pt idx="261">
                  <c:v>4.9446163934426197E-2</c:v>
                </c:pt>
                <c:pt idx="262">
                  <c:v>5.0483049180327901E-2</c:v>
                </c:pt>
                <c:pt idx="263">
                  <c:v>5.0354557377049199E-2</c:v>
                </c:pt>
                <c:pt idx="264">
                  <c:v>5.0515147540983601E-2</c:v>
                </c:pt>
                <c:pt idx="265">
                  <c:v>5.1658885245901599E-2</c:v>
                </c:pt>
                <c:pt idx="266">
                  <c:v>5.0809540983606599E-2</c:v>
                </c:pt>
                <c:pt idx="267">
                  <c:v>5.0684852459016397E-2</c:v>
                </c:pt>
                <c:pt idx="268">
                  <c:v>5.1489508196721302E-2</c:v>
                </c:pt>
                <c:pt idx="269">
                  <c:v>5.2576622950819697E-2</c:v>
                </c:pt>
                <c:pt idx="270">
                  <c:v>5.1684262295082002E-2</c:v>
                </c:pt>
                <c:pt idx="271">
                  <c:v>5.2361278688524603E-2</c:v>
                </c:pt>
                <c:pt idx="272">
                  <c:v>5.1689803278688502E-2</c:v>
                </c:pt>
                <c:pt idx="273">
                  <c:v>5.2250786885245898E-2</c:v>
                </c:pt>
                <c:pt idx="274">
                  <c:v>5.37966885245902E-2</c:v>
                </c:pt>
                <c:pt idx="275">
                  <c:v>5.3229573770491798E-2</c:v>
                </c:pt>
                <c:pt idx="276">
                  <c:v>5.2471344262295098E-2</c:v>
                </c:pt>
                <c:pt idx="277">
                  <c:v>5.21921967213115E-2</c:v>
                </c:pt>
                <c:pt idx="278">
                  <c:v>5.5468590163934399E-2</c:v>
                </c:pt>
                <c:pt idx="279">
                  <c:v>5.4958426229508202E-2</c:v>
                </c:pt>
                <c:pt idx="280">
                  <c:v>5.4056360655737698E-2</c:v>
                </c:pt>
                <c:pt idx="281">
                  <c:v>5.39426885245902E-2</c:v>
                </c:pt>
                <c:pt idx="282">
                  <c:v>5.5170983606557401E-2</c:v>
                </c:pt>
                <c:pt idx="283">
                  <c:v>5.49550163934426E-2</c:v>
                </c:pt>
                <c:pt idx="284">
                  <c:v>5.4292557377049203E-2</c:v>
                </c:pt>
                <c:pt idx="285">
                  <c:v>5.3292786885245899E-2</c:v>
                </c:pt>
                <c:pt idx="286">
                  <c:v>5.5450590163934402E-2</c:v>
                </c:pt>
                <c:pt idx="287">
                  <c:v>5.5950819672131197E-2</c:v>
                </c:pt>
                <c:pt idx="288">
                  <c:v>5.6233999999999999E-2</c:v>
                </c:pt>
                <c:pt idx="289">
                  <c:v>5.6021147540983599E-2</c:v>
                </c:pt>
                <c:pt idx="290">
                  <c:v>5.6696491803278702E-2</c:v>
                </c:pt>
                <c:pt idx="291">
                  <c:v>5.5157213114754099E-2</c:v>
                </c:pt>
                <c:pt idx="292">
                  <c:v>5.6135901639344302E-2</c:v>
                </c:pt>
                <c:pt idx="293">
                  <c:v>5.5899999999999998E-2</c:v>
                </c:pt>
                <c:pt idx="294">
                  <c:v>5.7380688524590197E-2</c:v>
                </c:pt>
                <c:pt idx="295">
                  <c:v>5.5848426229508197E-2</c:v>
                </c:pt>
                <c:pt idx="296">
                  <c:v>5.7987245901639298E-2</c:v>
                </c:pt>
                <c:pt idx="297">
                  <c:v>5.6466131147541003E-2</c:v>
                </c:pt>
                <c:pt idx="298">
                  <c:v>5.8021475409836099E-2</c:v>
                </c:pt>
                <c:pt idx="299">
                  <c:v>5.8215508196721298E-2</c:v>
                </c:pt>
                <c:pt idx="300">
                  <c:v>5.7128754098360698E-2</c:v>
                </c:pt>
                <c:pt idx="301">
                  <c:v>5.7853967213114803E-2</c:v>
                </c:pt>
                <c:pt idx="302">
                  <c:v>5.85535737704918E-2</c:v>
                </c:pt>
                <c:pt idx="303">
                  <c:v>5.9033836065573803E-2</c:v>
                </c:pt>
                <c:pt idx="304">
                  <c:v>5.9764393442623E-2</c:v>
                </c:pt>
                <c:pt idx="305">
                  <c:v>5.8465278688524601E-2</c:v>
                </c:pt>
                <c:pt idx="306">
                  <c:v>5.8521999999999998E-2</c:v>
                </c:pt>
                <c:pt idx="307">
                  <c:v>5.9676262295082001E-2</c:v>
                </c:pt>
                <c:pt idx="308">
                  <c:v>5.9373475409836098E-2</c:v>
                </c:pt>
                <c:pt idx="309">
                  <c:v>6.1044557377049197E-2</c:v>
                </c:pt>
                <c:pt idx="310">
                  <c:v>5.8950655737704902E-2</c:v>
                </c:pt>
                <c:pt idx="311">
                  <c:v>6.03046885245902E-2</c:v>
                </c:pt>
                <c:pt idx="312">
                  <c:v>5.8637836065573802E-2</c:v>
                </c:pt>
                <c:pt idx="313">
                  <c:v>6.0800983606557397E-2</c:v>
                </c:pt>
                <c:pt idx="314">
                  <c:v>6.0878426229508197E-2</c:v>
                </c:pt>
                <c:pt idx="315">
                  <c:v>6.0952557377049202E-2</c:v>
                </c:pt>
                <c:pt idx="316">
                  <c:v>6.07370491803279E-2</c:v>
                </c:pt>
                <c:pt idx="317">
                  <c:v>6.1020786885245898E-2</c:v>
                </c:pt>
                <c:pt idx="318">
                  <c:v>5.8885278688524598E-2</c:v>
                </c:pt>
                <c:pt idx="319">
                  <c:v>6.0361967213114799E-2</c:v>
                </c:pt>
                <c:pt idx="320">
                  <c:v>6.0706754098360703E-2</c:v>
                </c:pt>
                <c:pt idx="321">
                  <c:v>6.2186557377049201E-2</c:v>
                </c:pt>
                <c:pt idx="322">
                  <c:v>6.1464622950819697E-2</c:v>
                </c:pt>
                <c:pt idx="323">
                  <c:v>6.3342032786885299E-2</c:v>
                </c:pt>
                <c:pt idx="324">
                  <c:v>6.0376491803278698E-2</c:v>
                </c:pt>
                <c:pt idx="325">
                  <c:v>6.1634459016393403E-2</c:v>
                </c:pt>
                <c:pt idx="326">
                  <c:v>6.2077213114754101E-2</c:v>
                </c:pt>
                <c:pt idx="327">
                  <c:v>6.0641836065573801E-2</c:v>
                </c:pt>
                <c:pt idx="328">
                  <c:v>6.3530000000000003E-2</c:v>
                </c:pt>
                <c:pt idx="329">
                  <c:v>6.0844393442622997E-2</c:v>
                </c:pt>
                <c:pt idx="330">
                  <c:v>6.3374918032786901E-2</c:v>
                </c:pt>
                <c:pt idx="331">
                  <c:v>6.2926754098360696E-2</c:v>
                </c:pt>
                <c:pt idx="332">
                  <c:v>6.2938295081967202E-2</c:v>
                </c:pt>
                <c:pt idx="333">
                  <c:v>5.9986295081967199E-2</c:v>
                </c:pt>
                <c:pt idx="334">
                  <c:v>6.132E-2</c:v>
                </c:pt>
                <c:pt idx="335">
                  <c:v>6.3192327868852496E-2</c:v>
                </c:pt>
                <c:pt idx="336">
                  <c:v>5.8914131147541002E-2</c:v>
                </c:pt>
                <c:pt idx="337">
                  <c:v>6.3222786885245894E-2</c:v>
                </c:pt>
                <c:pt idx="338">
                  <c:v>6.2594983606557394E-2</c:v>
                </c:pt>
                <c:pt idx="339">
                  <c:v>6.1591606557377103E-2</c:v>
                </c:pt>
                <c:pt idx="340">
                  <c:v>6.1242786885245898E-2</c:v>
                </c:pt>
                <c:pt idx="341">
                  <c:v>6.1033114754098401E-2</c:v>
                </c:pt>
                <c:pt idx="342">
                  <c:v>6.1490426229508198E-2</c:v>
                </c:pt>
                <c:pt idx="343">
                  <c:v>6.0746262295082003E-2</c:v>
                </c:pt>
                <c:pt idx="344">
                  <c:v>6.1728590163934401E-2</c:v>
                </c:pt>
                <c:pt idx="345">
                  <c:v>6.1761409836065602E-2</c:v>
                </c:pt>
                <c:pt idx="346">
                  <c:v>6.0101967213114803E-2</c:v>
                </c:pt>
                <c:pt idx="347">
                  <c:v>6.1072983606557399E-2</c:v>
                </c:pt>
                <c:pt idx="348">
                  <c:v>6.1205967213114797E-2</c:v>
                </c:pt>
                <c:pt idx="349">
                  <c:v>5.98755081967213E-2</c:v>
                </c:pt>
                <c:pt idx="350">
                  <c:v>5.88292131147541E-2</c:v>
                </c:pt>
                <c:pt idx="351">
                  <c:v>6.0437803278688501E-2</c:v>
                </c:pt>
                <c:pt idx="352">
                  <c:v>6.0033278688524601E-2</c:v>
                </c:pt>
                <c:pt idx="353">
                  <c:v>6.1233967213114797E-2</c:v>
                </c:pt>
                <c:pt idx="354">
                  <c:v>5.8276065573770498E-2</c:v>
                </c:pt>
                <c:pt idx="355">
                  <c:v>5.83835081967213E-2</c:v>
                </c:pt>
                <c:pt idx="356">
                  <c:v>6.0798229508196702E-2</c:v>
                </c:pt>
                <c:pt idx="357">
                  <c:v>5.9560590163934397E-2</c:v>
                </c:pt>
                <c:pt idx="358">
                  <c:v>5.8488622950819698E-2</c:v>
                </c:pt>
                <c:pt idx="359">
                  <c:v>6.0278196721311503E-2</c:v>
                </c:pt>
                <c:pt idx="360">
                  <c:v>6.0430163934426198E-2</c:v>
                </c:pt>
                <c:pt idx="361">
                  <c:v>6.0860393442622999E-2</c:v>
                </c:pt>
                <c:pt idx="362">
                  <c:v>5.8939770491803302E-2</c:v>
                </c:pt>
                <c:pt idx="363">
                  <c:v>6.0931442622950797E-2</c:v>
                </c:pt>
                <c:pt idx="364">
                  <c:v>5.8443704918032802E-2</c:v>
                </c:pt>
                <c:pt idx="365">
                  <c:v>5.9280524590163898E-2</c:v>
                </c:pt>
                <c:pt idx="366">
                  <c:v>5.8730196721311502E-2</c:v>
                </c:pt>
                <c:pt idx="367">
                  <c:v>5.9656754098360701E-2</c:v>
                </c:pt>
                <c:pt idx="368">
                  <c:v>5.8780786885245899E-2</c:v>
                </c:pt>
                <c:pt idx="369">
                  <c:v>5.85853770491803E-2</c:v>
                </c:pt>
                <c:pt idx="370">
                  <c:v>6.0949999999999997E-2</c:v>
                </c:pt>
                <c:pt idx="371">
                  <c:v>6.0771803278688502E-2</c:v>
                </c:pt>
                <c:pt idx="372">
                  <c:v>5.8672885245901599E-2</c:v>
                </c:pt>
                <c:pt idx="373">
                  <c:v>6.1380098360655701E-2</c:v>
                </c:pt>
                <c:pt idx="374">
                  <c:v>6.1146885245901603E-2</c:v>
                </c:pt>
                <c:pt idx="375">
                  <c:v>6.1926065573770499E-2</c:v>
                </c:pt>
                <c:pt idx="376">
                  <c:v>6.0173114754098402E-2</c:v>
                </c:pt>
                <c:pt idx="377">
                  <c:v>6.2222426229508201E-2</c:v>
                </c:pt>
                <c:pt idx="378">
                  <c:v>6.2733967213114805E-2</c:v>
                </c:pt>
                <c:pt idx="379">
                  <c:v>6.1580754098360703E-2</c:v>
                </c:pt>
                <c:pt idx="380">
                  <c:v>6.1011803278688499E-2</c:v>
                </c:pt>
                <c:pt idx="381">
                  <c:v>6.0129377049180303E-2</c:v>
                </c:pt>
                <c:pt idx="382">
                  <c:v>5.9337901639344298E-2</c:v>
                </c:pt>
                <c:pt idx="383">
                  <c:v>6.0215868852458998E-2</c:v>
                </c:pt>
                <c:pt idx="384">
                  <c:v>6.2233245901639297E-2</c:v>
                </c:pt>
                <c:pt idx="385">
                  <c:v>6.1083409836065597E-2</c:v>
                </c:pt>
                <c:pt idx="386">
                  <c:v>6.1772557377049203E-2</c:v>
                </c:pt>
                <c:pt idx="387">
                  <c:v>6.1351737704918002E-2</c:v>
                </c:pt>
                <c:pt idx="388">
                  <c:v>6.0859377049180298E-2</c:v>
                </c:pt>
                <c:pt idx="389">
                  <c:v>6.2842885245901606E-2</c:v>
                </c:pt>
                <c:pt idx="390">
                  <c:v>6.1409606557376997E-2</c:v>
                </c:pt>
                <c:pt idx="391">
                  <c:v>6.19394098360656E-2</c:v>
                </c:pt>
                <c:pt idx="392">
                  <c:v>6.2161344262295103E-2</c:v>
                </c:pt>
                <c:pt idx="393">
                  <c:v>6.2795245901639402E-2</c:v>
                </c:pt>
                <c:pt idx="394">
                  <c:v>6.1536426229508202E-2</c:v>
                </c:pt>
                <c:pt idx="395">
                  <c:v>6.1519770491803301E-2</c:v>
                </c:pt>
                <c:pt idx="396">
                  <c:v>6.2845540983606604E-2</c:v>
                </c:pt>
                <c:pt idx="397">
                  <c:v>6.4397213114754104E-2</c:v>
                </c:pt>
                <c:pt idx="398">
                  <c:v>6.1466524590163898E-2</c:v>
                </c:pt>
                <c:pt idx="399">
                  <c:v>6.27942295081967E-2</c:v>
                </c:pt>
                <c:pt idx="400">
                  <c:v>5.9739016393442597E-2</c:v>
                </c:pt>
                <c:pt idx="401">
                  <c:v>6.1790229508196702E-2</c:v>
                </c:pt>
                <c:pt idx="402">
                  <c:v>6.2979180327868894E-2</c:v>
                </c:pt>
                <c:pt idx="403">
                  <c:v>6.2214098360655702E-2</c:v>
                </c:pt>
                <c:pt idx="404">
                  <c:v>6.1394131147540998E-2</c:v>
                </c:pt>
                <c:pt idx="405">
                  <c:v>6.2742983606557404E-2</c:v>
                </c:pt>
                <c:pt idx="406">
                  <c:v>6.2828950819672102E-2</c:v>
                </c:pt>
                <c:pt idx="407">
                  <c:v>6.1275639344262299E-2</c:v>
                </c:pt>
                <c:pt idx="408">
                  <c:v>6.3369606557377001E-2</c:v>
                </c:pt>
                <c:pt idx="409">
                  <c:v>6.16515081967213E-2</c:v>
                </c:pt>
                <c:pt idx="410">
                  <c:v>6.2470098360655701E-2</c:v>
                </c:pt>
                <c:pt idx="411">
                  <c:v>6.1808163934426202E-2</c:v>
                </c:pt>
                <c:pt idx="412">
                  <c:v>6.3610295081967194E-2</c:v>
                </c:pt>
                <c:pt idx="413">
                  <c:v>6.0035081967213098E-2</c:v>
                </c:pt>
                <c:pt idx="414">
                  <c:v>6.3576065573770504E-2</c:v>
                </c:pt>
                <c:pt idx="415">
                  <c:v>5.9525901639344299E-2</c:v>
                </c:pt>
                <c:pt idx="416">
                  <c:v>6.1916360655737697E-2</c:v>
                </c:pt>
                <c:pt idx="417">
                  <c:v>6.2134950819672102E-2</c:v>
                </c:pt>
                <c:pt idx="418">
                  <c:v>5.9911540983606598E-2</c:v>
                </c:pt>
                <c:pt idx="419">
                  <c:v>6.0043606557377102E-2</c:v>
                </c:pt>
                <c:pt idx="420">
                  <c:v>6.1026852459016401E-2</c:v>
                </c:pt>
                <c:pt idx="421">
                  <c:v>6.1637114754098402E-2</c:v>
                </c:pt>
                <c:pt idx="422">
                  <c:v>5.9765934426229503E-2</c:v>
                </c:pt>
                <c:pt idx="423">
                  <c:v>5.9914000000000002E-2</c:v>
                </c:pt>
                <c:pt idx="424">
                  <c:v>5.94563278688525E-2</c:v>
                </c:pt>
                <c:pt idx="425">
                  <c:v>6.2177836065573797E-2</c:v>
                </c:pt>
                <c:pt idx="426">
                  <c:v>6.1661016393442597E-2</c:v>
                </c:pt>
                <c:pt idx="427">
                  <c:v>6.2009540983606601E-2</c:v>
                </c:pt>
                <c:pt idx="428">
                  <c:v>5.97793442622951E-2</c:v>
                </c:pt>
                <c:pt idx="429">
                  <c:v>5.7980393442622999E-2</c:v>
                </c:pt>
                <c:pt idx="430">
                  <c:v>5.8721704918032802E-2</c:v>
                </c:pt>
                <c:pt idx="431">
                  <c:v>5.9805180327868898E-2</c:v>
                </c:pt>
                <c:pt idx="432">
                  <c:v>5.8162983606557403E-2</c:v>
                </c:pt>
                <c:pt idx="433">
                  <c:v>5.8683868852458999E-2</c:v>
                </c:pt>
                <c:pt idx="434">
                  <c:v>5.7186557377049203E-2</c:v>
                </c:pt>
                <c:pt idx="435">
                  <c:v>5.7480426229508198E-2</c:v>
                </c:pt>
                <c:pt idx="436">
                  <c:v>5.8392459016393401E-2</c:v>
                </c:pt>
                <c:pt idx="437">
                  <c:v>5.92910163934426E-2</c:v>
                </c:pt>
                <c:pt idx="438">
                  <c:v>5.6138163934426201E-2</c:v>
                </c:pt>
                <c:pt idx="439">
                  <c:v>5.6057999999999997E-2</c:v>
                </c:pt>
                <c:pt idx="440">
                  <c:v>5.6524918032786899E-2</c:v>
                </c:pt>
                <c:pt idx="441">
                  <c:v>5.7460786885245897E-2</c:v>
                </c:pt>
                <c:pt idx="442">
                  <c:v>5.4337540983606603E-2</c:v>
                </c:pt>
                <c:pt idx="443">
                  <c:v>5.4832459016393401E-2</c:v>
                </c:pt>
                <c:pt idx="444">
                  <c:v>5.4955475409836099E-2</c:v>
                </c:pt>
                <c:pt idx="445">
                  <c:v>5.4681344262295102E-2</c:v>
                </c:pt>
                <c:pt idx="446">
                  <c:v>5.4630655737704897E-2</c:v>
                </c:pt>
                <c:pt idx="447">
                  <c:v>5.5086983606557401E-2</c:v>
                </c:pt>
                <c:pt idx="448">
                  <c:v>5.5043803278688498E-2</c:v>
                </c:pt>
                <c:pt idx="449">
                  <c:v>5.4678196721311502E-2</c:v>
                </c:pt>
                <c:pt idx="450">
                  <c:v>5.4184032786885203E-2</c:v>
                </c:pt>
                <c:pt idx="451">
                  <c:v>5.2973311475409797E-2</c:v>
                </c:pt>
                <c:pt idx="452">
                  <c:v>5.1424262295081999E-2</c:v>
                </c:pt>
                <c:pt idx="453">
                  <c:v>5.4734786885245898E-2</c:v>
                </c:pt>
                <c:pt idx="454">
                  <c:v>5.3293770491803297E-2</c:v>
                </c:pt>
                <c:pt idx="455">
                  <c:v>5.18600655737705E-2</c:v>
                </c:pt>
                <c:pt idx="456">
                  <c:v>5.48935081967213E-2</c:v>
                </c:pt>
                <c:pt idx="457">
                  <c:v>5.2560688524590199E-2</c:v>
                </c:pt>
                <c:pt idx="458">
                  <c:v>5.36390491803279E-2</c:v>
                </c:pt>
                <c:pt idx="459">
                  <c:v>5.2699475409836098E-2</c:v>
                </c:pt>
                <c:pt idx="460">
                  <c:v>5.0210131147540998E-2</c:v>
                </c:pt>
                <c:pt idx="461">
                  <c:v>5.0850032786885303E-2</c:v>
                </c:pt>
                <c:pt idx="462">
                  <c:v>5.0122229508196697E-2</c:v>
                </c:pt>
                <c:pt idx="463">
                  <c:v>5.1983836065573802E-2</c:v>
                </c:pt>
                <c:pt idx="464">
                  <c:v>4.9503704918032798E-2</c:v>
                </c:pt>
                <c:pt idx="465">
                  <c:v>5.0866655737704901E-2</c:v>
                </c:pt>
                <c:pt idx="466">
                  <c:v>5.1243573770491803E-2</c:v>
                </c:pt>
                <c:pt idx="467">
                  <c:v>4.9965803278688499E-2</c:v>
                </c:pt>
                <c:pt idx="468">
                  <c:v>4.9408983606557398E-2</c:v>
                </c:pt>
                <c:pt idx="469">
                  <c:v>5.1990163934426202E-2</c:v>
                </c:pt>
                <c:pt idx="470">
                  <c:v>5.0513836065573803E-2</c:v>
                </c:pt>
                <c:pt idx="471">
                  <c:v>5.0592622950819698E-2</c:v>
                </c:pt>
                <c:pt idx="472">
                  <c:v>4.9373049180327901E-2</c:v>
                </c:pt>
                <c:pt idx="473">
                  <c:v>5.1144000000000002E-2</c:v>
                </c:pt>
                <c:pt idx="474">
                  <c:v>5.0565442622950797E-2</c:v>
                </c:pt>
                <c:pt idx="475">
                  <c:v>4.89972131147541E-2</c:v>
                </c:pt>
                <c:pt idx="476">
                  <c:v>5.0684E-2</c:v>
                </c:pt>
                <c:pt idx="477">
                  <c:v>5.0317180327868902E-2</c:v>
                </c:pt>
                <c:pt idx="478">
                  <c:v>5.0917999999999998E-2</c:v>
                </c:pt>
                <c:pt idx="479">
                  <c:v>4.9671475409836102E-2</c:v>
                </c:pt>
                <c:pt idx="480">
                  <c:v>4.8615508196721301E-2</c:v>
                </c:pt>
                <c:pt idx="481">
                  <c:v>5.0760524590163898E-2</c:v>
                </c:pt>
                <c:pt idx="482">
                  <c:v>4.9849770491803301E-2</c:v>
                </c:pt>
                <c:pt idx="483">
                  <c:v>4.9740393442623002E-2</c:v>
                </c:pt>
                <c:pt idx="484">
                  <c:v>4.8701081967213102E-2</c:v>
                </c:pt>
                <c:pt idx="485">
                  <c:v>4.9533836065573801E-2</c:v>
                </c:pt>
                <c:pt idx="486">
                  <c:v>5.1126655737704897E-2</c:v>
                </c:pt>
                <c:pt idx="487">
                  <c:v>4.9228721311475397E-2</c:v>
                </c:pt>
                <c:pt idx="488">
                  <c:v>4.9252098360655701E-2</c:v>
                </c:pt>
                <c:pt idx="489">
                  <c:v>4.6656819672131103E-2</c:v>
                </c:pt>
                <c:pt idx="490">
                  <c:v>4.7512032786885303E-2</c:v>
                </c:pt>
                <c:pt idx="491">
                  <c:v>4.7230032786885201E-2</c:v>
                </c:pt>
                <c:pt idx="492">
                  <c:v>4.8377573770491802E-2</c:v>
                </c:pt>
                <c:pt idx="493">
                  <c:v>4.91594098360656E-2</c:v>
                </c:pt>
                <c:pt idx="494">
                  <c:v>4.6526295081967199E-2</c:v>
                </c:pt>
                <c:pt idx="495">
                  <c:v>4.6768622950819697E-2</c:v>
                </c:pt>
                <c:pt idx="496">
                  <c:v>4.6478721311475402E-2</c:v>
                </c:pt>
                <c:pt idx="497">
                  <c:v>4.7174000000000001E-2</c:v>
                </c:pt>
                <c:pt idx="498">
                  <c:v>4.7895901639344297E-2</c:v>
                </c:pt>
                <c:pt idx="499">
                  <c:v>4.6210098360655698E-2</c:v>
                </c:pt>
                <c:pt idx="500">
                  <c:v>4.4050491803278698E-2</c:v>
                </c:pt>
                <c:pt idx="501">
                  <c:v>4.5082131147540998E-2</c:v>
                </c:pt>
                <c:pt idx="502">
                  <c:v>4.39788852459016E-2</c:v>
                </c:pt>
                <c:pt idx="503">
                  <c:v>4.2503147540983603E-2</c:v>
                </c:pt>
                <c:pt idx="504">
                  <c:v>4.2494295081967198E-2</c:v>
                </c:pt>
                <c:pt idx="505">
                  <c:v>4.1839704918032801E-2</c:v>
                </c:pt>
                <c:pt idx="506">
                  <c:v>4.10088524590164E-2</c:v>
                </c:pt>
                <c:pt idx="507">
                  <c:v>4.3181409836065603E-2</c:v>
                </c:pt>
                <c:pt idx="508">
                  <c:v>4.2066393442623001E-2</c:v>
                </c:pt>
                <c:pt idx="509">
                  <c:v>3.8915016393442602E-2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DC9C-4C51-9A48-7C6423941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445983"/>
        <c:axId val="970452223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6"/>
                <c:tx>
                  <c:strRef>
                    <c:extLst>
                      <c:ext uri="{02D57815-91ED-43cb-92C2-25804820EDAC}">
                        <c15:formulaRef>
                          <c15:sqref>'phant_(2)'!$K$4</c15:sqref>
                        </c15:formulaRef>
                      </c:ext>
                    </c:extLst>
                    <c:strCache>
                      <c:ptCount val="1"/>
                      <c:pt idx="0">
                        <c:v>15%_15%</c:v>
                      </c:pt>
                    </c:strCache>
                  </c:strRef>
                </c:tx>
                <c:spPr>
                  <a:ln w="19046" cap="rnd">
                    <a:solidFill>
                      <a:srgbClr val="0F9ED5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'phant_(2)'!$K$5:$K$516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0.51962241303390599</c:v>
                      </c:pt>
                      <c:pt idx="147">
                        <c:v>0.52006857294877495</c:v>
                      </c:pt>
                      <c:pt idx="148">
                        <c:v>0.52051473286364303</c:v>
                      </c:pt>
                      <c:pt idx="149">
                        <c:v>0.52096089277851199</c:v>
                      </c:pt>
                      <c:pt idx="150">
                        <c:v>0.52140705269338095</c:v>
                      </c:pt>
                      <c:pt idx="151">
                        <c:v>0.52185321260824902</c:v>
                      </c:pt>
                      <c:pt idx="152">
                        <c:v>0.52229937252311798</c:v>
                      </c:pt>
                      <c:pt idx="153">
                        <c:v>0.52274553243798605</c:v>
                      </c:pt>
                      <c:pt idx="154">
                        <c:v>0.52319169235285501</c:v>
                      </c:pt>
                      <c:pt idx="155">
                        <c:v>0.52363785226772397</c:v>
                      </c:pt>
                      <c:pt idx="156">
                        <c:v>0.52408401218259204</c:v>
                      </c:pt>
                      <c:pt idx="157">
                        <c:v>0.524530172097461</c:v>
                      </c:pt>
                      <c:pt idx="158">
                        <c:v>0.52497633201232996</c:v>
                      </c:pt>
                      <c:pt idx="159">
                        <c:v>0.52542249192719803</c:v>
                      </c:pt>
                      <c:pt idx="160">
                        <c:v>0.52586865184206699</c:v>
                      </c:pt>
                      <c:pt idx="161">
                        <c:v>0.52631481175693495</c:v>
                      </c:pt>
                      <c:pt idx="162">
                        <c:v>0.52676097167180402</c:v>
                      </c:pt>
                      <c:pt idx="163">
                        <c:v>0.52720713158667298</c:v>
                      </c:pt>
                      <c:pt idx="164">
                        <c:v>0.52765329150154106</c:v>
                      </c:pt>
                      <c:pt idx="165">
                        <c:v>0.52809945141641002</c:v>
                      </c:pt>
                      <c:pt idx="166">
                        <c:v>0.52854561133127897</c:v>
                      </c:pt>
                      <c:pt idx="167">
                        <c:v>0.52899177124614705</c:v>
                      </c:pt>
                      <c:pt idx="168">
                        <c:v>0.52943793116101601</c:v>
                      </c:pt>
                      <c:pt idx="169">
                        <c:v>0.52988409107588397</c:v>
                      </c:pt>
                      <c:pt idx="170">
                        <c:v>0.53033025099075304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6-DC9C-4C51-9A48-7C6423941D0D}"/>
                  </c:ext>
                </c:extLst>
              </c15:ser>
            </c15:filteredScatterSeries>
            <c15:filteredScatterSeries>
              <c15:ser>
                <c:idx val="4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'phant_(2)'!$O$4</c15:sqref>
                        </c15:formulaRef>
                      </c:ext>
                    </c:extLst>
                    <c:strCache>
                      <c:ptCount val="1"/>
                      <c:pt idx="0">
                        <c:v>15%_5%</c:v>
                      </c:pt>
                    </c:strCache>
                  </c:strRef>
                </c:tx>
                <c:spPr>
                  <a:ln w="19046" cap="rnd">
                    <a:solidFill>
                      <a:srgbClr val="A02B93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'phant_(2)'!$O$5:$O$516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0.55639344262295098</c:v>
                      </c:pt>
                      <c:pt idx="147">
                        <c:v>0.55701502732240504</c:v>
                      </c:pt>
                      <c:pt idx="148">
                        <c:v>0.55763661202185799</c:v>
                      </c:pt>
                      <c:pt idx="149">
                        <c:v>0.55825819672131205</c:v>
                      </c:pt>
                      <c:pt idx="150">
                        <c:v>0.558879781420765</c:v>
                      </c:pt>
                      <c:pt idx="151">
                        <c:v>0.55950136612021895</c:v>
                      </c:pt>
                      <c:pt idx="152">
                        <c:v>0.56012295081967201</c:v>
                      </c:pt>
                      <c:pt idx="153">
                        <c:v>0.56074453551912595</c:v>
                      </c:pt>
                      <c:pt idx="154">
                        <c:v>0.56136612021857901</c:v>
                      </c:pt>
                      <c:pt idx="155">
                        <c:v>0.56198770491803296</c:v>
                      </c:pt>
                      <c:pt idx="156">
                        <c:v>0.56260928961748602</c:v>
                      </c:pt>
                      <c:pt idx="157">
                        <c:v>0.56323087431693997</c:v>
                      </c:pt>
                      <c:pt idx="158">
                        <c:v>0.56385245901639403</c:v>
                      </c:pt>
                      <c:pt idx="159">
                        <c:v>0.56447404371584697</c:v>
                      </c:pt>
                      <c:pt idx="160">
                        <c:v>0.56509562841530103</c:v>
                      </c:pt>
                      <c:pt idx="161">
                        <c:v>0.56571721311475398</c:v>
                      </c:pt>
                      <c:pt idx="162">
                        <c:v>0.56633879781420804</c:v>
                      </c:pt>
                      <c:pt idx="163">
                        <c:v>0.56696038251366099</c:v>
                      </c:pt>
                      <c:pt idx="164">
                        <c:v>0.56758196721311505</c:v>
                      </c:pt>
                      <c:pt idx="165">
                        <c:v>0.56820355191256799</c:v>
                      </c:pt>
                      <c:pt idx="166">
                        <c:v>0.56882513661202205</c:v>
                      </c:pt>
                      <c:pt idx="167">
                        <c:v>0.569446721311475</c:v>
                      </c:pt>
                      <c:pt idx="168">
                        <c:v>0.57006830601092895</c:v>
                      </c:pt>
                      <c:pt idx="169">
                        <c:v>0.57068989071038301</c:v>
                      </c:pt>
                      <c:pt idx="170">
                        <c:v>0.57131147540983596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C9C-4C51-9A48-7C6423941D0D}"/>
                  </c:ext>
                </c:extLst>
              </c15:ser>
            </c15:filteredScatterSeries>
            <c15:filteredScatterSeries>
              <c15:ser>
                <c:idx val="5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'phant_(2)'!$S$4</c15:sqref>
                        </c15:formulaRef>
                      </c:ext>
                    </c:extLst>
                    <c:strCache>
                      <c:ptCount val="1"/>
                      <c:pt idx="0">
                        <c:v>20%_10%</c:v>
                      </c:pt>
                    </c:strCache>
                  </c:strRef>
                </c:tx>
                <c:spPr>
                  <a:ln w="19046" cap="rnd">
                    <a:solidFill>
                      <a:srgbClr val="4EA72E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'phant_(2)'!$S$5:$S$516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0.50884356533158204</c:v>
                      </c:pt>
                      <c:pt idx="143">
                        <c:v>0.50947138633200795</c:v>
                      </c:pt>
                      <c:pt idx="144">
                        <c:v>0.51009920733243297</c:v>
                      </c:pt>
                      <c:pt idx="145">
                        <c:v>0.51072702833285799</c:v>
                      </c:pt>
                      <c:pt idx="146">
                        <c:v>0.51135484933328401</c:v>
                      </c:pt>
                      <c:pt idx="147">
                        <c:v>0.51198267033370903</c:v>
                      </c:pt>
                      <c:pt idx="148">
                        <c:v>0.51261049133413505</c:v>
                      </c:pt>
                      <c:pt idx="149">
                        <c:v>0.51323831233455997</c:v>
                      </c:pt>
                      <c:pt idx="150">
                        <c:v>0.51386613333498499</c:v>
                      </c:pt>
                      <c:pt idx="151">
                        <c:v>0.51449395433541101</c:v>
                      </c:pt>
                      <c:pt idx="152">
                        <c:v>0.51512177533583603</c:v>
                      </c:pt>
                      <c:pt idx="153">
                        <c:v>0.51574959633626105</c:v>
                      </c:pt>
                      <c:pt idx="154">
                        <c:v>0.51637741733668696</c:v>
                      </c:pt>
                      <c:pt idx="155">
                        <c:v>0.51700523833711198</c:v>
                      </c:pt>
                      <c:pt idx="156">
                        <c:v>0.517633059337537</c:v>
                      </c:pt>
                      <c:pt idx="157">
                        <c:v>0.51826088033796303</c:v>
                      </c:pt>
                      <c:pt idx="158">
                        <c:v>0.51888870133838805</c:v>
                      </c:pt>
                      <c:pt idx="159">
                        <c:v>0.51951652233881296</c:v>
                      </c:pt>
                      <c:pt idx="160">
                        <c:v>0.52014434333923898</c:v>
                      </c:pt>
                      <c:pt idx="161">
                        <c:v>0.520772164339664</c:v>
                      </c:pt>
                      <c:pt idx="162">
                        <c:v>0.52139998534008902</c:v>
                      </c:pt>
                      <c:pt idx="163">
                        <c:v>0.52202780634051504</c:v>
                      </c:pt>
                      <c:pt idx="164">
                        <c:v>0.52265562734093995</c:v>
                      </c:pt>
                      <c:pt idx="165">
                        <c:v>0.52328344834136498</c:v>
                      </c:pt>
                      <c:pt idx="166">
                        <c:v>0.523911269341791</c:v>
                      </c:pt>
                      <c:pt idx="167">
                        <c:v>0.52453909034221602</c:v>
                      </c:pt>
                      <c:pt idx="168">
                        <c:v>0.52516691134264104</c:v>
                      </c:pt>
                      <c:pt idx="169">
                        <c:v>0.52579473234306695</c:v>
                      </c:pt>
                      <c:pt idx="170">
                        <c:v>0.52642255334349197</c:v>
                      </c:pt>
                      <c:pt idx="171">
                        <c:v>0.52705037434391699</c:v>
                      </c:pt>
                      <c:pt idx="172">
                        <c:v>0.52767819534434302</c:v>
                      </c:pt>
                      <c:pt idx="173">
                        <c:v>0.52830601634476804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C9C-4C51-9A48-7C6423941D0D}"/>
                  </c:ext>
                </c:extLst>
              </c15:ser>
            </c15:filteredScatterSeries>
            <c15:filteredScatterSeries>
              <c15:ser>
                <c:idx val="6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'phant_(2)'!$V$4</c15:sqref>
                        </c15:formulaRef>
                      </c:ext>
                    </c:extLst>
                    <c:strCache>
                      <c:ptCount val="1"/>
                      <c:pt idx="0">
                        <c:v>20%_3%</c:v>
                      </c:pt>
                    </c:strCache>
                  </c:strRef>
                </c:tx>
                <c:spPr>
                  <a:ln w="19046" cap="rnd">
                    <a:solidFill>
                      <a:srgbClr val="0D3A4E"/>
                    </a:solidFill>
                    <a:prstDash val="solid"/>
                    <a:round/>
                  </a:ln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'phant_(2)'!$A$5:$A$516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'phant_(2)'!$V$5:$V$516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0.52946194225721799</c:v>
                      </c:pt>
                      <c:pt idx="143">
                        <c:v>0.53020730807086602</c:v>
                      </c:pt>
                      <c:pt idx="144">
                        <c:v>0.53095267388451495</c:v>
                      </c:pt>
                      <c:pt idx="145">
                        <c:v>0.53169803969816298</c:v>
                      </c:pt>
                      <c:pt idx="146">
                        <c:v>0.53244340551181102</c:v>
                      </c:pt>
                      <c:pt idx="147">
                        <c:v>0.53318877132546005</c:v>
                      </c:pt>
                      <c:pt idx="148">
                        <c:v>0.53393413713910798</c:v>
                      </c:pt>
                      <c:pt idx="149">
                        <c:v>0.53467950295275601</c:v>
                      </c:pt>
                      <c:pt idx="150">
                        <c:v>0.53542486876640405</c:v>
                      </c:pt>
                      <c:pt idx="151">
                        <c:v>0.53617023458005297</c:v>
                      </c:pt>
                      <c:pt idx="152">
                        <c:v>0.53691560039370101</c:v>
                      </c:pt>
                      <c:pt idx="153">
                        <c:v>0.53766096620734904</c:v>
                      </c:pt>
                      <c:pt idx="154">
                        <c:v>0.53840633202099797</c:v>
                      </c:pt>
                      <c:pt idx="155">
                        <c:v>0.539151697834646</c:v>
                      </c:pt>
                      <c:pt idx="156">
                        <c:v>0.53989706364829404</c:v>
                      </c:pt>
                      <c:pt idx="157">
                        <c:v>0.54064242946194196</c:v>
                      </c:pt>
                      <c:pt idx="158">
                        <c:v>0.541387795275591</c:v>
                      </c:pt>
                      <c:pt idx="159">
                        <c:v>0.54213316108923904</c:v>
                      </c:pt>
                      <c:pt idx="160">
                        <c:v>0.54287852690288696</c:v>
                      </c:pt>
                      <c:pt idx="161">
                        <c:v>0.54362389271653599</c:v>
                      </c:pt>
                      <c:pt idx="162">
                        <c:v>0.54436925853018403</c:v>
                      </c:pt>
                      <c:pt idx="163">
                        <c:v>0.54511462434383195</c:v>
                      </c:pt>
                      <c:pt idx="164">
                        <c:v>0.54585999015747999</c:v>
                      </c:pt>
                      <c:pt idx="165">
                        <c:v>0.54660535597112903</c:v>
                      </c:pt>
                      <c:pt idx="166">
                        <c:v>0.54735072178477695</c:v>
                      </c:pt>
                      <c:pt idx="167">
                        <c:v>0.54809608759842499</c:v>
                      </c:pt>
                      <c:pt idx="168">
                        <c:v>0.54884145341207402</c:v>
                      </c:pt>
                      <c:pt idx="169">
                        <c:v>0.54958681922572195</c:v>
                      </c:pt>
                      <c:pt idx="170">
                        <c:v>0.55033218503936998</c:v>
                      </c:pt>
                      <c:pt idx="171">
                        <c:v>0.55107755085301902</c:v>
                      </c:pt>
                      <c:pt idx="172">
                        <c:v>0.55182291666666705</c:v>
                      </c:pt>
                      <c:pt idx="173">
                        <c:v>0.55256828248031498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C9C-4C51-9A48-7C6423941D0D}"/>
                  </c:ext>
                </c:extLst>
              </c15:ser>
            </c15:filteredScatterSeries>
          </c:ext>
        </c:extLst>
      </c:scatterChart>
      <c:valAx>
        <c:axId val="970452223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8" cap="flat">
            <a:noFill/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ysClr val="windowText" lastClr="000000"/>
                </a:solidFill>
                <a:latin typeface="Aptos Narrow"/>
              </a:defRPr>
            </a:pPr>
            <a:endParaRPr lang="ja-JP"/>
          </a:p>
        </c:txPr>
        <c:crossAx val="970445983"/>
        <c:crosses val="autoZero"/>
        <c:crossBetween val="midCat"/>
      </c:valAx>
      <c:valAx>
        <c:axId val="970445983"/>
        <c:scaling>
          <c:orientation val="minMax"/>
          <c:max val="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ja-JP"/>
                  <a:t>Energy</a:t>
                </a:r>
                <a:r>
                  <a:rPr lang="en-US" altLang="ja-JP" baseline="0"/>
                  <a:t> (keV)</a:t>
                </a:r>
                <a:endParaRPr lang="ja-JP" altLang="en-US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8" cap="flat">
            <a:noFill/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ysClr val="windowText" lastClr="000000"/>
                </a:solidFill>
                <a:latin typeface="Aptos Narrow"/>
              </a:defRPr>
            </a:pPr>
            <a:endParaRPr lang="ja-JP"/>
          </a:p>
        </c:txPr>
        <c:crossAx val="970452223"/>
        <c:crosses val="autoZero"/>
        <c:crossBetween val="midCat"/>
      </c:valAx>
      <c:spPr>
        <a:noFill/>
        <a:ln>
          <a:solidFill>
            <a:schemeClr val="tx1"/>
          </a:solidFill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sz="1000" b="0" i="0" u="none" strike="noStrike" kern="1200" baseline="0">
          <a:solidFill>
            <a:srgbClr val="000000"/>
          </a:solidFill>
          <a:latin typeface="Aptos Narrow"/>
        </a:defRPr>
      </a:pPr>
      <a:endParaRPr lang="ja-JP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30000">
                <a:solidFill>
                  <a:sysClr val="windowText" lastClr="000000"/>
                </a:solidFill>
              </a:rPr>
              <a:t>123</a:t>
            </a:r>
            <a:r>
              <a:rPr lang="en-US" altLang="ja-JP">
                <a:solidFill>
                  <a:sysClr val="windowText" lastClr="000000"/>
                </a:solidFill>
              </a:rPr>
              <a:t>I</a:t>
            </a:r>
            <a:r>
              <a:rPr lang="ja-JP" altLang="en-US">
                <a:solidFill>
                  <a:sysClr val="windowText" lastClr="000000"/>
                </a:solidFill>
              </a:rPr>
              <a:t>の光子エネルギー存在比</a:t>
            </a:r>
            <a:endParaRPr lang="en-US" altLang="ja-JP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2"/>
          <c:tx>
            <c:strRef>
              <c:f>bg_pp!$F$1</c:f>
              <c:strCache>
                <c:ptCount val="1"/>
                <c:pt idx="0">
                  <c:v>Abundance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bg_pp!$C$2:$C$513</c:f>
              <c:numCache>
                <c:formatCode>0_);[Red]\(0\)</c:formatCode>
                <c:ptCount val="512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202</c:v>
                </c:pt>
                <c:pt idx="101">
                  <c:v>204</c:v>
                </c:pt>
                <c:pt idx="102">
                  <c:v>206</c:v>
                </c:pt>
                <c:pt idx="103">
                  <c:v>208</c:v>
                </c:pt>
                <c:pt idx="104">
                  <c:v>210</c:v>
                </c:pt>
                <c:pt idx="105">
                  <c:v>212</c:v>
                </c:pt>
                <c:pt idx="106">
                  <c:v>214</c:v>
                </c:pt>
                <c:pt idx="107">
                  <c:v>216</c:v>
                </c:pt>
                <c:pt idx="108">
                  <c:v>218</c:v>
                </c:pt>
                <c:pt idx="109">
                  <c:v>220</c:v>
                </c:pt>
                <c:pt idx="110">
                  <c:v>222</c:v>
                </c:pt>
                <c:pt idx="111">
                  <c:v>224</c:v>
                </c:pt>
                <c:pt idx="112">
                  <c:v>226</c:v>
                </c:pt>
                <c:pt idx="113">
                  <c:v>228</c:v>
                </c:pt>
                <c:pt idx="114">
                  <c:v>230</c:v>
                </c:pt>
                <c:pt idx="115">
                  <c:v>232</c:v>
                </c:pt>
                <c:pt idx="116">
                  <c:v>234</c:v>
                </c:pt>
                <c:pt idx="117">
                  <c:v>236</c:v>
                </c:pt>
                <c:pt idx="118">
                  <c:v>238</c:v>
                </c:pt>
                <c:pt idx="119">
                  <c:v>240</c:v>
                </c:pt>
                <c:pt idx="120">
                  <c:v>242</c:v>
                </c:pt>
                <c:pt idx="121">
                  <c:v>244</c:v>
                </c:pt>
                <c:pt idx="122">
                  <c:v>246</c:v>
                </c:pt>
                <c:pt idx="123">
                  <c:v>248</c:v>
                </c:pt>
                <c:pt idx="124">
                  <c:v>250</c:v>
                </c:pt>
                <c:pt idx="125">
                  <c:v>252</c:v>
                </c:pt>
                <c:pt idx="126">
                  <c:v>254</c:v>
                </c:pt>
                <c:pt idx="127">
                  <c:v>256</c:v>
                </c:pt>
                <c:pt idx="128">
                  <c:v>258</c:v>
                </c:pt>
                <c:pt idx="129">
                  <c:v>260</c:v>
                </c:pt>
                <c:pt idx="130">
                  <c:v>262</c:v>
                </c:pt>
                <c:pt idx="131">
                  <c:v>264</c:v>
                </c:pt>
                <c:pt idx="132">
                  <c:v>266</c:v>
                </c:pt>
                <c:pt idx="133">
                  <c:v>268</c:v>
                </c:pt>
                <c:pt idx="134">
                  <c:v>270</c:v>
                </c:pt>
                <c:pt idx="135">
                  <c:v>272</c:v>
                </c:pt>
                <c:pt idx="136">
                  <c:v>274</c:v>
                </c:pt>
                <c:pt idx="137">
                  <c:v>276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284</c:v>
                </c:pt>
                <c:pt idx="142">
                  <c:v>286</c:v>
                </c:pt>
                <c:pt idx="143">
                  <c:v>288</c:v>
                </c:pt>
                <c:pt idx="144">
                  <c:v>290</c:v>
                </c:pt>
                <c:pt idx="145">
                  <c:v>292</c:v>
                </c:pt>
                <c:pt idx="146">
                  <c:v>294</c:v>
                </c:pt>
                <c:pt idx="147">
                  <c:v>296</c:v>
                </c:pt>
                <c:pt idx="148">
                  <c:v>298</c:v>
                </c:pt>
                <c:pt idx="149">
                  <c:v>300</c:v>
                </c:pt>
                <c:pt idx="150">
                  <c:v>302</c:v>
                </c:pt>
                <c:pt idx="151">
                  <c:v>304</c:v>
                </c:pt>
                <c:pt idx="152">
                  <c:v>306</c:v>
                </c:pt>
                <c:pt idx="153">
                  <c:v>308</c:v>
                </c:pt>
                <c:pt idx="154">
                  <c:v>310</c:v>
                </c:pt>
                <c:pt idx="155">
                  <c:v>312</c:v>
                </c:pt>
                <c:pt idx="156">
                  <c:v>314</c:v>
                </c:pt>
                <c:pt idx="157">
                  <c:v>316</c:v>
                </c:pt>
                <c:pt idx="158">
                  <c:v>318</c:v>
                </c:pt>
                <c:pt idx="159">
                  <c:v>320</c:v>
                </c:pt>
                <c:pt idx="160">
                  <c:v>322</c:v>
                </c:pt>
                <c:pt idx="161">
                  <c:v>324</c:v>
                </c:pt>
                <c:pt idx="162">
                  <c:v>326</c:v>
                </c:pt>
                <c:pt idx="163">
                  <c:v>328</c:v>
                </c:pt>
                <c:pt idx="164">
                  <c:v>330</c:v>
                </c:pt>
                <c:pt idx="165">
                  <c:v>332</c:v>
                </c:pt>
                <c:pt idx="166">
                  <c:v>334</c:v>
                </c:pt>
                <c:pt idx="167">
                  <c:v>336</c:v>
                </c:pt>
                <c:pt idx="168">
                  <c:v>338</c:v>
                </c:pt>
                <c:pt idx="169">
                  <c:v>340</c:v>
                </c:pt>
                <c:pt idx="170">
                  <c:v>342</c:v>
                </c:pt>
                <c:pt idx="171">
                  <c:v>344</c:v>
                </c:pt>
                <c:pt idx="172">
                  <c:v>346</c:v>
                </c:pt>
                <c:pt idx="173">
                  <c:v>348</c:v>
                </c:pt>
                <c:pt idx="174">
                  <c:v>350</c:v>
                </c:pt>
                <c:pt idx="175">
                  <c:v>352</c:v>
                </c:pt>
                <c:pt idx="176">
                  <c:v>354</c:v>
                </c:pt>
                <c:pt idx="177">
                  <c:v>356</c:v>
                </c:pt>
                <c:pt idx="178">
                  <c:v>358</c:v>
                </c:pt>
                <c:pt idx="179">
                  <c:v>360</c:v>
                </c:pt>
                <c:pt idx="180">
                  <c:v>362</c:v>
                </c:pt>
                <c:pt idx="181">
                  <c:v>364</c:v>
                </c:pt>
                <c:pt idx="182">
                  <c:v>366</c:v>
                </c:pt>
                <c:pt idx="183">
                  <c:v>368</c:v>
                </c:pt>
                <c:pt idx="184">
                  <c:v>370</c:v>
                </c:pt>
                <c:pt idx="185">
                  <c:v>372</c:v>
                </c:pt>
                <c:pt idx="186">
                  <c:v>374</c:v>
                </c:pt>
                <c:pt idx="187">
                  <c:v>376</c:v>
                </c:pt>
                <c:pt idx="188">
                  <c:v>378</c:v>
                </c:pt>
                <c:pt idx="189">
                  <c:v>380</c:v>
                </c:pt>
                <c:pt idx="190">
                  <c:v>382</c:v>
                </c:pt>
                <c:pt idx="191">
                  <c:v>384</c:v>
                </c:pt>
                <c:pt idx="192">
                  <c:v>386</c:v>
                </c:pt>
                <c:pt idx="193">
                  <c:v>388</c:v>
                </c:pt>
                <c:pt idx="194">
                  <c:v>390</c:v>
                </c:pt>
                <c:pt idx="195">
                  <c:v>392</c:v>
                </c:pt>
                <c:pt idx="196">
                  <c:v>394</c:v>
                </c:pt>
                <c:pt idx="197">
                  <c:v>396</c:v>
                </c:pt>
                <c:pt idx="198">
                  <c:v>398</c:v>
                </c:pt>
                <c:pt idx="199">
                  <c:v>400</c:v>
                </c:pt>
                <c:pt idx="200">
                  <c:v>402</c:v>
                </c:pt>
                <c:pt idx="201">
                  <c:v>404</c:v>
                </c:pt>
                <c:pt idx="202">
                  <c:v>406</c:v>
                </c:pt>
                <c:pt idx="203">
                  <c:v>408</c:v>
                </c:pt>
                <c:pt idx="204">
                  <c:v>410</c:v>
                </c:pt>
                <c:pt idx="205">
                  <c:v>412</c:v>
                </c:pt>
                <c:pt idx="206">
                  <c:v>414</c:v>
                </c:pt>
                <c:pt idx="207">
                  <c:v>416</c:v>
                </c:pt>
                <c:pt idx="208">
                  <c:v>418</c:v>
                </c:pt>
                <c:pt idx="209">
                  <c:v>420</c:v>
                </c:pt>
                <c:pt idx="210">
                  <c:v>422</c:v>
                </c:pt>
                <c:pt idx="211">
                  <c:v>424</c:v>
                </c:pt>
                <c:pt idx="212">
                  <c:v>426</c:v>
                </c:pt>
                <c:pt idx="213">
                  <c:v>428</c:v>
                </c:pt>
                <c:pt idx="214">
                  <c:v>430</c:v>
                </c:pt>
                <c:pt idx="215">
                  <c:v>432</c:v>
                </c:pt>
                <c:pt idx="216">
                  <c:v>434</c:v>
                </c:pt>
                <c:pt idx="217">
                  <c:v>436</c:v>
                </c:pt>
                <c:pt idx="218">
                  <c:v>438</c:v>
                </c:pt>
                <c:pt idx="219">
                  <c:v>440</c:v>
                </c:pt>
                <c:pt idx="220">
                  <c:v>442</c:v>
                </c:pt>
                <c:pt idx="221">
                  <c:v>444</c:v>
                </c:pt>
                <c:pt idx="222">
                  <c:v>446</c:v>
                </c:pt>
                <c:pt idx="223">
                  <c:v>448</c:v>
                </c:pt>
                <c:pt idx="224">
                  <c:v>450</c:v>
                </c:pt>
                <c:pt idx="225">
                  <c:v>452</c:v>
                </c:pt>
                <c:pt idx="226">
                  <c:v>454</c:v>
                </c:pt>
                <c:pt idx="227">
                  <c:v>456</c:v>
                </c:pt>
                <c:pt idx="228">
                  <c:v>458</c:v>
                </c:pt>
                <c:pt idx="229">
                  <c:v>460</c:v>
                </c:pt>
                <c:pt idx="230">
                  <c:v>462</c:v>
                </c:pt>
                <c:pt idx="231">
                  <c:v>464</c:v>
                </c:pt>
                <c:pt idx="232">
                  <c:v>466</c:v>
                </c:pt>
                <c:pt idx="233">
                  <c:v>468</c:v>
                </c:pt>
                <c:pt idx="234">
                  <c:v>470</c:v>
                </c:pt>
                <c:pt idx="235">
                  <c:v>472</c:v>
                </c:pt>
                <c:pt idx="236">
                  <c:v>474</c:v>
                </c:pt>
                <c:pt idx="237">
                  <c:v>476</c:v>
                </c:pt>
                <c:pt idx="238">
                  <c:v>478</c:v>
                </c:pt>
                <c:pt idx="239">
                  <c:v>480</c:v>
                </c:pt>
                <c:pt idx="240">
                  <c:v>482</c:v>
                </c:pt>
                <c:pt idx="241">
                  <c:v>484</c:v>
                </c:pt>
                <c:pt idx="242">
                  <c:v>486</c:v>
                </c:pt>
                <c:pt idx="243">
                  <c:v>488</c:v>
                </c:pt>
                <c:pt idx="244">
                  <c:v>490</c:v>
                </c:pt>
                <c:pt idx="245">
                  <c:v>492</c:v>
                </c:pt>
                <c:pt idx="246">
                  <c:v>494</c:v>
                </c:pt>
                <c:pt idx="247">
                  <c:v>496</c:v>
                </c:pt>
                <c:pt idx="248">
                  <c:v>498</c:v>
                </c:pt>
                <c:pt idx="249">
                  <c:v>500</c:v>
                </c:pt>
                <c:pt idx="250">
                  <c:v>502</c:v>
                </c:pt>
                <c:pt idx="251">
                  <c:v>504</c:v>
                </c:pt>
                <c:pt idx="252">
                  <c:v>506</c:v>
                </c:pt>
                <c:pt idx="253">
                  <c:v>508</c:v>
                </c:pt>
                <c:pt idx="254">
                  <c:v>510</c:v>
                </c:pt>
                <c:pt idx="255">
                  <c:v>512</c:v>
                </c:pt>
                <c:pt idx="256">
                  <c:v>514</c:v>
                </c:pt>
                <c:pt idx="257">
                  <c:v>516</c:v>
                </c:pt>
                <c:pt idx="258">
                  <c:v>518</c:v>
                </c:pt>
                <c:pt idx="259">
                  <c:v>520</c:v>
                </c:pt>
                <c:pt idx="260">
                  <c:v>522</c:v>
                </c:pt>
                <c:pt idx="261">
                  <c:v>524</c:v>
                </c:pt>
                <c:pt idx="262">
                  <c:v>526</c:v>
                </c:pt>
                <c:pt idx="263">
                  <c:v>528</c:v>
                </c:pt>
                <c:pt idx="264">
                  <c:v>530</c:v>
                </c:pt>
                <c:pt idx="265">
                  <c:v>532</c:v>
                </c:pt>
                <c:pt idx="266">
                  <c:v>534</c:v>
                </c:pt>
                <c:pt idx="267">
                  <c:v>536</c:v>
                </c:pt>
                <c:pt idx="268">
                  <c:v>538</c:v>
                </c:pt>
                <c:pt idx="269">
                  <c:v>540</c:v>
                </c:pt>
                <c:pt idx="270">
                  <c:v>542</c:v>
                </c:pt>
                <c:pt idx="271">
                  <c:v>544</c:v>
                </c:pt>
                <c:pt idx="272">
                  <c:v>546</c:v>
                </c:pt>
                <c:pt idx="273">
                  <c:v>548</c:v>
                </c:pt>
                <c:pt idx="274">
                  <c:v>550</c:v>
                </c:pt>
                <c:pt idx="275">
                  <c:v>552</c:v>
                </c:pt>
                <c:pt idx="276">
                  <c:v>554</c:v>
                </c:pt>
                <c:pt idx="277">
                  <c:v>556</c:v>
                </c:pt>
                <c:pt idx="278">
                  <c:v>558</c:v>
                </c:pt>
                <c:pt idx="279">
                  <c:v>560</c:v>
                </c:pt>
                <c:pt idx="280">
                  <c:v>562</c:v>
                </c:pt>
                <c:pt idx="281">
                  <c:v>564</c:v>
                </c:pt>
                <c:pt idx="282">
                  <c:v>566</c:v>
                </c:pt>
                <c:pt idx="283">
                  <c:v>568</c:v>
                </c:pt>
                <c:pt idx="284">
                  <c:v>570</c:v>
                </c:pt>
                <c:pt idx="285">
                  <c:v>572</c:v>
                </c:pt>
                <c:pt idx="286">
                  <c:v>574</c:v>
                </c:pt>
                <c:pt idx="287">
                  <c:v>576</c:v>
                </c:pt>
                <c:pt idx="288">
                  <c:v>578</c:v>
                </c:pt>
                <c:pt idx="289">
                  <c:v>580</c:v>
                </c:pt>
                <c:pt idx="290">
                  <c:v>582</c:v>
                </c:pt>
                <c:pt idx="291">
                  <c:v>584</c:v>
                </c:pt>
                <c:pt idx="292">
                  <c:v>586</c:v>
                </c:pt>
                <c:pt idx="293">
                  <c:v>588</c:v>
                </c:pt>
                <c:pt idx="294">
                  <c:v>590</c:v>
                </c:pt>
                <c:pt idx="295">
                  <c:v>592</c:v>
                </c:pt>
                <c:pt idx="296">
                  <c:v>594</c:v>
                </c:pt>
                <c:pt idx="297">
                  <c:v>596</c:v>
                </c:pt>
                <c:pt idx="298">
                  <c:v>598</c:v>
                </c:pt>
                <c:pt idx="299">
                  <c:v>600</c:v>
                </c:pt>
                <c:pt idx="300">
                  <c:v>602</c:v>
                </c:pt>
                <c:pt idx="301">
                  <c:v>604</c:v>
                </c:pt>
                <c:pt idx="302">
                  <c:v>606</c:v>
                </c:pt>
                <c:pt idx="303">
                  <c:v>608</c:v>
                </c:pt>
                <c:pt idx="304">
                  <c:v>610</c:v>
                </c:pt>
                <c:pt idx="305">
                  <c:v>612</c:v>
                </c:pt>
                <c:pt idx="306">
                  <c:v>614</c:v>
                </c:pt>
                <c:pt idx="307">
                  <c:v>616</c:v>
                </c:pt>
                <c:pt idx="308">
                  <c:v>618</c:v>
                </c:pt>
                <c:pt idx="309">
                  <c:v>620</c:v>
                </c:pt>
                <c:pt idx="310">
                  <c:v>622</c:v>
                </c:pt>
                <c:pt idx="311">
                  <c:v>624</c:v>
                </c:pt>
                <c:pt idx="312">
                  <c:v>626</c:v>
                </c:pt>
                <c:pt idx="313">
                  <c:v>628</c:v>
                </c:pt>
                <c:pt idx="314">
                  <c:v>630</c:v>
                </c:pt>
                <c:pt idx="315">
                  <c:v>632</c:v>
                </c:pt>
                <c:pt idx="316">
                  <c:v>634</c:v>
                </c:pt>
                <c:pt idx="317">
                  <c:v>636</c:v>
                </c:pt>
                <c:pt idx="318">
                  <c:v>638</c:v>
                </c:pt>
                <c:pt idx="319">
                  <c:v>640</c:v>
                </c:pt>
                <c:pt idx="320">
                  <c:v>642</c:v>
                </c:pt>
                <c:pt idx="321">
                  <c:v>644</c:v>
                </c:pt>
                <c:pt idx="322">
                  <c:v>646</c:v>
                </c:pt>
                <c:pt idx="323">
                  <c:v>648</c:v>
                </c:pt>
                <c:pt idx="324">
                  <c:v>650</c:v>
                </c:pt>
                <c:pt idx="325">
                  <c:v>652</c:v>
                </c:pt>
                <c:pt idx="326">
                  <c:v>654</c:v>
                </c:pt>
                <c:pt idx="327">
                  <c:v>656</c:v>
                </c:pt>
                <c:pt idx="328">
                  <c:v>658</c:v>
                </c:pt>
                <c:pt idx="329">
                  <c:v>660</c:v>
                </c:pt>
                <c:pt idx="330">
                  <c:v>662</c:v>
                </c:pt>
                <c:pt idx="331">
                  <c:v>664</c:v>
                </c:pt>
                <c:pt idx="332">
                  <c:v>666</c:v>
                </c:pt>
                <c:pt idx="333">
                  <c:v>668</c:v>
                </c:pt>
                <c:pt idx="334">
                  <c:v>670</c:v>
                </c:pt>
                <c:pt idx="335">
                  <c:v>672</c:v>
                </c:pt>
                <c:pt idx="336">
                  <c:v>674</c:v>
                </c:pt>
                <c:pt idx="337">
                  <c:v>676</c:v>
                </c:pt>
                <c:pt idx="338">
                  <c:v>678</c:v>
                </c:pt>
                <c:pt idx="339">
                  <c:v>680</c:v>
                </c:pt>
                <c:pt idx="340">
                  <c:v>682</c:v>
                </c:pt>
                <c:pt idx="341">
                  <c:v>684</c:v>
                </c:pt>
                <c:pt idx="342">
                  <c:v>686</c:v>
                </c:pt>
                <c:pt idx="343">
                  <c:v>688</c:v>
                </c:pt>
                <c:pt idx="344">
                  <c:v>690</c:v>
                </c:pt>
                <c:pt idx="345">
                  <c:v>692</c:v>
                </c:pt>
                <c:pt idx="346">
                  <c:v>694</c:v>
                </c:pt>
                <c:pt idx="347">
                  <c:v>696</c:v>
                </c:pt>
                <c:pt idx="348">
                  <c:v>698</c:v>
                </c:pt>
                <c:pt idx="349">
                  <c:v>700</c:v>
                </c:pt>
                <c:pt idx="350">
                  <c:v>702</c:v>
                </c:pt>
                <c:pt idx="351">
                  <c:v>704</c:v>
                </c:pt>
                <c:pt idx="352">
                  <c:v>706</c:v>
                </c:pt>
                <c:pt idx="353">
                  <c:v>708</c:v>
                </c:pt>
                <c:pt idx="354">
                  <c:v>710</c:v>
                </c:pt>
                <c:pt idx="355">
                  <c:v>712</c:v>
                </c:pt>
                <c:pt idx="356">
                  <c:v>714</c:v>
                </c:pt>
                <c:pt idx="357">
                  <c:v>716</c:v>
                </c:pt>
                <c:pt idx="358">
                  <c:v>718</c:v>
                </c:pt>
                <c:pt idx="359">
                  <c:v>720</c:v>
                </c:pt>
                <c:pt idx="360">
                  <c:v>722</c:v>
                </c:pt>
                <c:pt idx="361">
                  <c:v>724</c:v>
                </c:pt>
                <c:pt idx="362">
                  <c:v>726</c:v>
                </c:pt>
                <c:pt idx="363">
                  <c:v>728</c:v>
                </c:pt>
                <c:pt idx="364">
                  <c:v>730</c:v>
                </c:pt>
                <c:pt idx="365">
                  <c:v>732</c:v>
                </c:pt>
                <c:pt idx="366">
                  <c:v>734</c:v>
                </c:pt>
                <c:pt idx="367">
                  <c:v>736</c:v>
                </c:pt>
                <c:pt idx="368">
                  <c:v>738</c:v>
                </c:pt>
                <c:pt idx="369">
                  <c:v>740</c:v>
                </c:pt>
                <c:pt idx="370">
                  <c:v>742</c:v>
                </c:pt>
                <c:pt idx="371">
                  <c:v>744</c:v>
                </c:pt>
                <c:pt idx="372">
                  <c:v>746</c:v>
                </c:pt>
                <c:pt idx="373">
                  <c:v>748</c:v>
                </c:pt>
                <c:pt idx="374">
                  <c:v>750</c:v>
                </c:pt>
                <c:pt idx="375">
                  <c:v>752</c:v>
                </c:pt>
                <c:pt idx="376">
                  <c:v>754</c:v>
                </c:pt>
                <c:pt idx="377">
                  <c:v>756</c:v>
                </c:pt>
                <c:pt idx="378">
                  <c:v>758</c:v>
                </c:pt>
                <c:pt idx="379">
                  <c:v>760</c:v>
                </c:pt>
                <c:pt idx="380">
                  <c:v>762</c:v>
                </c:pt>
                <c:pt idx="381">
                  <c:v>764</c:v>
                </c:pt>
                <c:pt idx="382">
                  <c:v>766</c:v>
                </c:pt>
                <c:pt idx="383">
                  <c:v>768</c:v>
                </c:pt>
                <c:pt idx="384">
                  <c:v>770</c:v>
                </c:pt>
                <c:pt idx="385">
                  <c:v>772</c:v>
                </c:pt>
                <c:pt idx="386">
                  <c:v>774</c:v>
                </c:pt>
                <c:pt idx="387">
                  <c:v>776</c:v>
                </c:pt>
                <c:pt idx="388">
                  <c:v>778</c:v>
                </c:pt>
                <c:pt idx="389">
                  <c:v>780</c:v>
                </c:pt>
                <c:pt idx="390">
                  <c:v>782</c:v>
                </c:pt>
                <c:pt idx="391">
                  <c:v>784</c:v>
                </c:pt>
                <c:pt idx="392">
                  <c:v>786</c:v>
                </c:pt>
                <c:pt idx="393">
                  <c:v>788</c:v>
                </c:pt>
                <c:pt idx="394">
                  <c:v>790</c:v>
                </c:pt>
                <c:pt idx="395">
                  <c:v>792</c:v>
                </c:pt>
                <c:pt idx="396">
                  <c:v>794</c:v>
                </c:pt>
                <c:pt idx="397">
                  <c:v>796</c:v>
                </c:pt>
                <c:pt idx="398">
                  <c:v>798</c:v>
                </c:pt>
                <c:pt idx="399">
                  <c:v>800</c:v>
                </c:pt>
                <c:pt idx="400">
                  <c:v>802</c:v>
                </c:pt>
                <c:pt idx="401">
                  <c:v>804</c:v>
                </c:pt>
                <c:pt idx="402">
                  <c:v>806</c:v>
                </c:pt>
                <c:pt idx="403">
                  <c:v>808</c:v>
                </c:pt>
                <c:pt idx="404">
                  <c:v>810</c:v>
                </c:pt>
                <c:pt idx="405">
                  <c:v>812</c:v>
                </c:pt>
                <c:pt idx="406">
                  <c:v>814</c:v>
                </c:pt>
                <c:pt idx="407">
                  <c:v>816</c:v>
                </c:pt>
                <c:pt idx="408">
                  <c:v>818</c:v>
                </c:pt>
                <c:pt idx="409">
                  <c:v>820</c:v>
                </c:pt>
                <c:pt idx="410">
                  <c:v>822</c:v>
                </c:pt>
                <c:pt idx="411">
                  <c:v>824</c:v>
                </c:pt>
                <c:pt idx="412">
                  <c:v>826</c:v>
                </c:pt>
                <c:pt idx="413">
                  <c:v>828</c:v>
                </c:pt>
                <c:pt idx="414">
                  <c:v>830</c:v>
                </c:pt>
                <c:pt idx="415">
                  <c:v>832</c:v>
                </c:pt>
                <c:pt idx="416">
                  <c:v>834</c:v>
                </c:pt>
                <c:pt idx="417">
                  <c:v>836</c:v>
                </c:pt>
                <c:pt idx="418">
                  <c:v>838</c:v>
                </c:pt>
                <c:pt idx="419">
                  <c:v>840</c:v>
                </c:pt>
                <c:pt idx="420">
                  <c:v>842</c:v>
                </c:pt>
                <c:pt idx="421">
                  <c:v>844</c:v>
                </c:pt>
                <c:pt idx="422">
                  <c:v>846</c:v>
                </c:pt>
                <c:pt idx="423">
                  <c:v>848</c:v>
                </c:pt>
                <c:pt idx="424">
                  <c:v>850</c:v>
                </c:pt>
                <c:pt idx="425">
                  <c:v>852</c:v>
                </c:pt>
                <c:pt idx="426">
                  <c:v>854</c:v>
                </c:pt>
                <c:pt idx="427">
                  <c:v>856</c:v>
                </c:pt>
                <c:pt idx="428">
                  <c:v>858</c:v>
                </c:pt>
                <c:pt idx="429">
                  <c:v>860</c:v>
                </c:pt>
                <c:pt idx="430">
                  <c:v>862</c:v>
                </c:pt>
                <c:pt idx="431">
                  <c:v>864</c:v>
                </c:pt>
                <c:pt idx="432">
                  <c:v>866</c:v>
                </c:pt>
                <c:pt idx="433">
                  <c:v>868</c:v>
                </c:pt>
                <c:pt idx="434">
                  <c:v>870</c:v>
                </c:pt>
                <c:pt idx="435">
                  <c:v>872</c:v>
                </c:pt>
                <c:pt idx="436">
                  <c:v>874</c:v>
                </c:pt>
                <c:pt idx="437">
                  <c:v>876</c:v>
                </c:pt>
                <c:pt idx="438">
                  <c:v>878</c:v>
                </c:pt>
                <c:pt idx="439">
                  <c:v>880</c:v>
                </c:pt>
                <c:pt idx="440">
                  <c:v>882</c:v>
                </c:pt>
                <c:pt idx="441">
                  <c:v>884</c:v>
                </c:pt>
                <c:pt idx="442">
                  <c:v>886</c:v>
                </c:pt>
                <c:pt idx="443">
                  <c:v>888</c:v>
                </c:pt>
                <c:pt idx="444">
                  <c:v>890</c:v>
                </c:pt>
                <c:pt idx="445">
                  <c:v>892</c:v>
                </c:pt>
                <c:pt idx="446">
                  <c:v>894</c:v>
                </c:pt>
                <c:pt idx="447">
                  <c:v>896</c:v>
                </c:pt>
                <c:pt idx="448">
                  <c:v>898</c:v>
                </c:pt>
                <c:pt idx="449">
                  <c:v>900</c:v>
                </c:pt>
                <c:pt idx="450">
                  <c:v>902</c:v>
                </c:pt>
                <c:pt idx="451">
                  <c:v>904</c:v>
                </c:pt>
                <c:pt idx="452">
                  <c:v>906</c:v>
                </c:pt>
                <c:pt idx="453">
                  <c:v>908</c:v>
                </c:pt>
                <c:pt idx="454">
                  <c:v>910</c:v>
                </c:pt>
                <c:pt idx="455">
                  <c:v>912</c:v>
                </c:pt>
                <c:pt idx="456">
                  <c:v>914</c:v>
                </c:pt>
                <c:pt idx="457">
                  <c:v>916</c:v>
                </c:pt>
                <c:pt idx="458">
                  <c:v>918</c:v>
                </c:pt>
                <c:pt idx="459">
                  <c:v>920</c:v>
                </c:pt>
                <c:pt idx="460">
                  <c:v>922</c:v>
                </c:pt>
                <c:pt idx="461">
                  <c:v>924</c:v>
                </c:pt>
                <c:pt idx="462">
                  <c:v>926</c:v>
                </c:pt>
                <c:pt idx="463">
                  <c:v>928</c:v>
                </c:pt>
                <c:pt idx="464">
                  <c:v>930</c:v>
                </c:pt>
                <c:pt idx="465">
                  <c:v>932</c:v>
                </c:pt>
                <c:pt idx="466">
                  <c:v>934</c:v>
                </c:pt>
                <c:pt idx="467">
                  <c:v>936</c:v>
                </c:pt>
                <c:pt idx="468">
                  <c:v>938</c:v>
                </c:pt>
                <c:pt idx="469">
                  <c:v>940</c:v>
                </c:pt>
                <c:pt idx="470">
                  <c:v>942</c:v>
                </c:pt>
                <c:pt idx="471">
                  <c:v>944</c:v>
                </c:pt>
                <c:pt idx="472">
                  <c:v>946</c:v>
                </c:pt>
                <c:pt idx="473">
                  <c:v>948</c:v>
                </c:pt>
                <c:pt idx="474">
                  <c:v>950</c:v>
                </c:pt>
                <c:pt idx="475">
                  <c:v>952</c:v>
                </c:pt>
                <c:pt idx="476">
                  <c:v>954</c:v>
                </c:pt>
                <c:pt idx="477">
                  <c:v>956</c:v>
                </c:pt>
                <c:pt idx="478">
                  <c:v>958</c:v>
                </c:pt>
                <c:pt idx="479">
                  <c:v>960</c:v>
                </c:pt>
                <c:pt idx="480">
                  <c:v>962</c:v>
                </c:pt>
                <c:pt idx="481">
                  <c:v>964</c:v>
                </c:pt>
                <c:pt idx="482">
                  <c:v>966</c:v>
                </c:pt>
                <c:pt idx="483">
                  <c:v>968</c:v>
                </c:pt>
                <c:pt idx="484">
                  <c:v>970</c:v>
                </c:pt>
                <c:pt idx="485">
                  <c:v>972</c:v>
                </c:pt>
                <c:pt idx="486">
                  <c:v>974</c:v>
                </c:pt>
                <c:pt idx="487">
                  <c:v>976</c:v>
                </c:pt>
                <c:pt idx="488">
                  <c:v>978</c:v>
                </c:pt>
                <c:pt idx="489">
                  <c:v>980</c:v>
                </c:pt>
                <c:pt idx="490">
                  <c:v>982</c:v>
                </c:pt>
                <c:pt idx="491">
                  <c:v>984</c:v>
                </c:pt>
                <c:pt idx="492">
                  <c:v>986</c:v>
                </c:pt>
                <c:pt idx="493">
                  <c:v>988</c:v>
                </c:pt>
                <c:pt idx="494">
                  <c:v>990</c:v>
                </c:pt>
                <c:pt idx="495">
                  <c:v>992</c:v>
                </c:pt>
                <c:pt idx="496">
                  <c:v>994</c:v>
                </c:pt>
                <c:pt idx="497">
                  <c:v>996</c:v>
                </c:pt>
                <c:pt idx="498">
                  <c:v>998</c:v>
                </c:pt>
                <c:pt idx="499">
                  <c:v>1000</c:v>
                </c:pt>
                <c:pt idx="500">
                  <c:v>1002</c:v>
                </c:pt>
                <c:pt idx="501">
                  <c:v>1004</c:v>
                </c:pt>
                <c:pt idx="502">
                  <c:v>1006</c:v>
                </c:pt>
                <c:pt idx="503">
                  <c:v>1008</c:v>
                </c:pt>
                <c:pt idx="504">
                  <c:v>1010</c:v>
                </c:pt>
                <c:pt idx="505">
                  <c:v>1012</c:v>
                </c:pt>
                <c:pt idx="506">
                  <c:v>1014</c:v>
                </c:pt>
                <c:pt idx="507">
                  <c:v>1016</c:v>
                </c:pt>
                <c:pt idx="508">
                  <c:v>1018</c:v>
                </c:pt>
                <c:pt idx="509">
                  <c:v>1020</c:v>
                </c:pt>
                <c:pt idx="510">
                  <c:v>1022</c:v>
                </c:pt>
                <c:pt idx="511">
                  <c:v>1024</c:v>
                </c:pt>
              </c:numCache>
            </c:numRef>
          </c:xVal>
          <c:yVal>
            <c:numRef>
              <c:f>bg_pp!$F$2:$F$513</c:f>
              <c:numCache>
                <c:formatCode>0.0_);[Red]\(0.0\)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70.67</c:v>
                </c:pt>
                <c:pt idx="14">
                  <c:v>16.02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83.25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8.3000000000000001E-4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1.9900000000000001E-2</c:v>
                </c:pt>
                <c:pt idx="96">
                  <c:v>0</c:v>
                </c:pt>
                <c:pt idx="97">
                  <c:v>0</c:v>
                </c:pt>
                <c:pt idx="98">
                  <c:v>3.8299999999999996E-3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4.4200000000000003E-3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6.9800000000000001E-2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1.5999999999999999E-3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2.3E-3</c:v>
                </c:pt>
                <c:pt idx="139">
                  <c:v>7.8899999999999998E-2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1.5820000000000001E-3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2.5999999999999999E-3</c:v>
                </c:pt>
                <c:pt idx="164">
                  <c:v>1.1639999999999999E-2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4.4000000000000003E-3</c:v>
                </c:pt>
                <c:pt idx="171">
                  <c:v>0</c:v>
                </c:pt>
                <c:pt idx="172">
                  <c:v>0.12570000000000001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2.98E-3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6.9999999999999999E-4</c:v>
                </c:pt>
                <c:pt idx="218">
                  <c:v>0</c:v>
                </c:pt>
                <c:pt idx="219">
                  <c:v>0.4229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4.1199999999999995E-3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0.26600000000000001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1.28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0.37880000000000003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2.8999999999999998E-3</c:v>
                </c:pt>
                <c:pt idx="278">
                  <c:v>0</c:v>
                </c:pt>
                <c:pt idx="279">
                  <c:v>0</c:v>
                </c:pt>
                <c:pt idx="280">
                  <c:v>1.15E-3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1.2600000000000001E-3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2.66E-3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1.1000000000000001E-3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7.9799999999999996E-2</c:v>
                </c:pt>
                <c:pt idx="312">
                  <c:v>0</c:v>
                </c:pt>
                <c:pt idx="313">
                  <c:v>1.64E-3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2.6899999999999997E-2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6.1600000000000002E-2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5.9100000000000007E-2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5.8200000000000005E-4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8.3000000000000001E-4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1.01E-3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1.41E-3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EC-4154-B499-B4D478E6D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97807"/>
        <c:axId val="134528340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bg_pp!$D$1</c15:sqref>
                        </c15:formulaRef>
                      </c:ext>
                    </c:extLst>
                    <c:strCache>
                      <c:ptCount val="1"/>
                      <c:pt idx="0">
                        <c:v>all interaction</c:v>
                      </c:pt>
                    </c:strCache>
                  </c:strRef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bg_pp!$D$2:$D$301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1.6539999999999999</c:v>
                      </c:pt>
                      <c:pt idx="1">
                        <c:v>1.675</c:v>
                      </c:pt>
                      <c:pt idx="2">
                        <c:v>1.7230000000000001</c:v>
                      </c:pt>
                      <c:pt idx="3">
                        <c:v>1.6890000000000001</c:v>
                      </c:pt>
                      <c:pt idx="4">
                        <c:v>1.72</c:v>
                      </c:pt>
                      <c:pt idx="5">
                        <c:v>1.671</c:v>
                      </c:pt>
                      <c:pt idx="6">
                        <c:v>1.7310000000000001</c:v>
                      </c:pt>
                      <c:pt idx="7">
                        <c:v>1.7909999999999999</c:v>
                      </c:pt>
                      <c:pt idx="8">
                        <c:v>1.7889999999999999</c:v>
                      </c:pt>
                      <c:pt idx="9">
                        <c:v>1.8959999999999999</c:v>
                      </c:pt>
                      <c:pt idx="10">
                        <c:v>1.9650000000000001</c:v>
                      </c:pt>
                      <c:pt idx="11">
                        <c:v>2.754</c:v>
                      </c:pt>
                      <c:pt idx="12">
                        <c:v>3.7229999999999999</c:v>
                      </c:pt>
                      <c:pt idx="13">
                        <c:v>3.6840000000000002</c:v>
                      </c:pt>
                      <c:pt idx="14">
                        <c:v>2.94</c:v>
                      </c:pt>
                      <c:pt idx="15">
                        <c:v>2.35</c:v>
                      </c:pt>
                      <c:pt idx="16">
                        <c:v>1.9650000000000001</c:v>
                      </c:pt>
                      <c:pt idx="17">
                        <c:v>1.7030000000000001</c:v>
                      </c:pt>
                      <c:pt idx="18">
                        <c:v>1.873</c:v>
                      </c:pt>
                      <c:pt idx="19">
                        <c:v>1.9379999999999999</c:v>
                      </c:pt>
                      <c:pt idx="20">
                        <c:v>2.032</c:v>
                      </c:pt>
                      <c:pt idx="21">
                        <c:v>2.0470000000000002</c:v>
                      </c:pt>
                      <c:pt idx="22">
                        <c:v>2.1</c:v>
                      </c:pt>
                      <c:pt idx="23">
                        <c:v>2.1139999999999999</c:v>
                      </c:pt>
                      <c:pt idx="24">
                        <c:v>2.153</c:v>
                      </c:pt>
                      <c:pt idx="25">
                        <c:v>2.097</c:v>
                      </c:pt>
                      <c:pt idx="26">
                        <c:v>2.1680000000000001</c:v>
                      </c:pt>
                      <c:pt idx="27">
                        <c:v>2.2530000000000001</c:v>
                      </c:pt>
                      <c:pt idx="28">
                        <c:v>2.4790000000000001</c:v>
                      </c:pt>
                      <c:pt idx="29">
                        <c:v>2.59</c:v>
                      </c:pt>
                      <c:pt idx="30">
                        <c:v>2.8050000000000002</c:v>
                      </c:pt>
                      <c:pt idx="31">
                        <c:v>2.9830000000000001</c:v>
                      </c:pt>
                      <c:pt idx="32">
                        <c:v>3.3330000000000002</c:v>
                      </c:pt>
                      <c:pt idx="33">
                        <c:v>4.1059999999999999</c:v>
                      </c:pt>
                      <c:pt idx="34">
                        <c:v>4.8890000000000002</c:v>
                      </c:pt>
                      <c:pt idx="35">
                        <c:v>6.02</c:v>
                      </c:pt>
                      <c:pt idx="36">
                        <c:v>6.7480000000000002</c:v>
                      </c:pt>
                      <c:pt idx="37">
                        <c:v>6.5869999999999997</c:v>
                      </c:pt>
                      <c:pt idx="38">
                        <c:v>6.09</c:v>
                      </c:pt>
                      <c:pt idx="39">
                        <c:v>5.39</c:v>
                      </c:pt>
                      <c:pt idx="40">
                        <c:v>5.0750000000000002</c:v>
                      </c:pt>
                      <c:pt idx="41">
                        <c:v>4.9160000000000004</c:v>
                      </c:pt>
                      <c:pt idx="42">
                        <c:v>4.8710000000000004</c:v>
                      </c:pt>
                      <c:pt idx="43">
                        <c:v>4.7039999999999997</c:v>
                      </c:pt>
                      <c:pt idx="44">
                        <c:v>4.2460000000000004</c:v>
                      </c:pt>
                      <c:pt idx="45">
                        <c:v>4.0129999999999999</c:v>
                      </c:pt>
                      <c:pt idx="46">
                        <c:v>3.69</c:v>
                      </c:pt>
                      <c:pt idx="47">
                        <c:v>3.7429999999999999</c:v>
                      </c:pt>
                      <c:pt idx="48">
                        <c:v>3.4820000000000002</c:v>
                      </c:pt>
                      <c:pt idx="49">
                        <c:v>3.5670000000000002</c:v>
                      </c:pt>
                      <c:pt idx="50">
                        <c:v>3.5470000000000002</c:v>
                      </c:pt>
                      <c:pt idx="51">
                        <c:v>3.5579999999999998</c:v>
                      </c:pt>
                      <c:pt idx="52">
                        <c:v>3.4060000000000001</c:v>
                      </c:pt>
                      <c:pt idx="53">
                        <c:v>3.4079999999999999</c:v>
                      </c:pt>
                      <c:pt idx="54">
                        <c:v>3.5139999999999998</c:v>
                      </c:pt>
                      <c:pt idx="55">
                        <c:v>3.44</c:v>
                      </c:pt>
                      <c:pt idx="56">
                        <c:v>3.34</c:v>
                      </c:pt>
                      <c:pt idx="57">
                        <c:v>3.42</c:v>
                      </c:pt>
                      <c:pt idx="58">
                        <c:v>3.3170000000000002</c:v>
                      </c:pt>
                      <c:pt idx="59">
                        <c:v>3.3319999999999999</c:v>
                      </c:pt>
                      <c:pt idx="60">
                        <c:v>3.5089999999999999</c:v>
                      </c:pt>
                      <c:pt idx="61">
                        <c:v>3.484</c:v>
                      </c:pt>
                      <c:pt idx="62">
                        <c:v>3.4260000000000002</c:v>
                      </c:pt>
                      <c:pt idx="63">
                        <c:v>3.5259999999999998</c:v>
                      </c:pt>
                      <c:pt idx="64">
                        <c:v>3.5550000000000002</c:v>
                      </c:pt>
                      <c:pt idx="65">
                        <c:v>3.645</c:v>
                      </c:pt>
                      <c:pt idx="66">
                        <c:v>3.7570000000000001</c:v>
                      </c:pt>
                      <c:pt idx="67">
                        <c:v>3.5760000000000001</c:v>
                      </c:pt>
                      <c:pt idx="68">
                        <c:v>3.7290000000000001</c:v>
                      </c:pt>
                      <c:pt idx="69">
                        <c:v>3.7490000000000001</c:v>
                      </c:pt>
                      <c:pt idx="70">
                        <c:v>3.8330000000000002</c:v>
                      </c:pt>
                      <c:pt idx="71">
                        <c:v>4.2770000000000001</c:v>
                      </c:pt>
                      <c:pt idx="72">
                        <c:v>4.3769999999999998</c:v>
                      </c:pt>
                      <c:pt idx="73">
                        <c:v>4.7160000000000002</c:v>
                      </c:pt>
                      <c:pt idx="74">
                        <c:v>5.0970000000000004</c:v>
                      </c:pt>
                      <c:pt idx="75">
                        <c:v>5.7119999999999997</c:v>
                      </c:pt>
                      <c:pt idx="76">
                        <c:v>6.077</c:v>
                      </c:pt>
                      <c:pt idx="77">
                        <c:v>6.26</c:v>
                      </c:pt>
                      <c:pt idx="78">
                        <c:v>6.2359999999999998</c:v>
                      </c:pt>
                      <c:pt idx="79">
                        <c:v>6.5839999999999996</c:v>
                      </c:pt>
                      <c:pt idx="80">
                        <c:v>6.1020000000000003</c:v>
                      </c:pt>
                      <c:pt idx="81">
                        <c:v>5.7380000000000004</c:v>
                      </c:pt>
                      <c:pt idx="82">
                        <c:v>5.1719999999999997</c:v>
                      </c:pt>
                      <c:pt idx="83">
                        <c:v>4.3879999999999999</c:v>
                      </c:pt>
                      <c:pt idx="84">
                        <c:v>4.2380000000000004</c:v>
                      </c:pt>
                      <c:pt idx="85">
                        <c:v>4.1020000000000003</c:v>
                      </c:pt>
                      <c:pt idx="86">
                        <c:v>3.698</c:v>
                      </c:pt>
                      <c:pt idx="87">
                        <c:v>3.6909999999999998</c:v>
                      </c:pt>
                      <c:pt idx="88">
                        <c:v>3.7250000000000001</c:v>
                      </c:pt>
                      <c:pt idx="89">
                        <c:v>3.4830000000000001</c:v>
                      </c:pt>
                      <c:pt idx="90">
                        <c:v>3.4980000000000002</c:v>
                      </c:pt>
                      <c:pt idx="91">
                        <c:v>3.468</c:v>
                      </c:pt>
                      <c:pt idx="92">
                        <c:v>3.488</c:v>
                      </c:pt>
                      <c:pt idx="93">
                        <c:v>3.4239999999999999</c:v>
                      </c:pt>
                      <c:pt idx="94">
                        <c:v>3.1749999999999998</c:v>
                      </c:pt>
                      <c:pt idx="95">
                        <c:v>3.2250000000000001</c:v>
                      </c:pt>
                      <c:pt idx="96">
                        <c:v>3.1150000000000002</c:v>
                      </c:pt>
                      <c:pt idx="97">
                        <c:v>2.9049999999999998</c:v>
                      </c:pt>
                      <c:pt idx="98">
                        <c:v>2.754</c:v>
                      </c:pt>
                      <c:pt idx="99">
                        <c:v>2.7650000000000001</c:v>
                      </c:pt>
                      <c:pt idx="100">
                        <c:v>2.7610000000000001</c:v>
                      </c:pt>
                      <c:pt idx="101">
                        <c:v>2.6970000000000001</c:v>
                      </c:pt>
                      <c:pt idx="102">
                        <c:v>2.6589999999999998</c:v>
                      </c:pt>
                      <c:pt idx="103">
                        <c:v>2.5019999999999998</c:v>
                      </c:pt>
                      <c:pt idx="104">
                        <c:v>2.452</c:v>
                      </c:pt>
                      <c:pt idx="105">
                        <c:v>2.35</c:v>
                      </c:pt>
                      <c:pt idx="106">
                        <c:v>2.3340000000000001</c:v>
                      </c:pt>
                      <c:pt idx="107">
                        <c:v>2.464</c:v>
                      </c:pt>
                      <c:pt idx="108">
                        <c:v>2.2559999999999998</c:v>
                      </c:pt>
                      <c:pt idx="109">
                        <c:v>2.3570000000000002</c:v>
                      </c:pt>
                      <c:pt idx="110">
                        <c:v>2.1989999999999998</c:v>
                      </c:pt>
                      <c:pt idx="111">
                        <c:v>2.105</c:v>
                      </c:pt>
                      <c:pt idx="112">
                        <c:v>2.1909999999999998</c:v>
                      </c:pt>
                      <c:pt idx="113">
                        <c:v>1.9219999999999999</c:v>
                      </c:pt>
                      <c:pt idx="114">
                        <c:v>2.0419999999999998</c:v>
                      </c:pt>
                      <c:pt idx="115">
                        <c:v>2.1019999999999999</c:v>
                      </c:pt>
                      <c:pt idx="116">
                        <c:v>2.0609999999999999</c:v>
                      </c:pt>
                      <c:pt idx="117">
                        <c:v>1.976</c:v>
                      </c:pt>
                      <c:pt idx="118">
                        <c:v>1.9359999999999999</c:v>
                      </c:pt>
                      <c:pt idx="119">
                        <c:v>1.88</c:v>
                      </c:pt>
                      <c:pt idx="120">
                        <c:v>2.08</c:v>
                      </c:pt>
                      <c:pt idx="121">
                        <c:v>1.899</c:v>
                      </c:pt>
                      <c:pt idx="122">
                        <c:v>1.956</c:v>
                      </c:pt>
                      <c:pt idx="123">
                        <c:v>1.794</c:v>
                      </c:pt>
                      <c:pt idx="124">
                        <c:v>1.9630000000000001</c:v>
                      </c:pt>
                      <c:pt idx="125">
                        <c:v>1.8879999999999999</c:v>
                      </c:pt>
                      <c:pt idx="126">
                        <c:v>1.802</c:v>
                      </c:pt>
                      <c:pt idx="127">
                        <c:v>1.925</c:v>
                      </c:pt>
                      <c:pt idx="128">
                        <c:v>1.7490000000000001</c:v>
                      </c:pt>
                      <c:pt idx="129">
                        <c:v>1.879</c:v>
                      </c:pt>
                      <c:pt idx="130">
                        <c:v>2.0430000000000001</c:v>
                      </c:pt>
                      <c:pt idx="131">
                        <c:v>1.6839999999999999</c:v>
                      </c:pt>
                      <c:pt idx="132">
                        <c:v>1.8759999999999999</c:v>
                      </c:pt>
                      <c:pt idx="133">
                        <c:v>1.74</c:v>
                      </c:pt>
                      <c:pt idx="134">
                        <c:v>1.8540000000000001</c:v>
                      </c:pt>
                      <c:pt idx="135">
                        <c:v>1.766</c:v>
                      </c:pt>
                      <c:pt idx="136">
                        <c:v>1.9419999999999999</c:v>
                      </c:pt>
                      <c:pt idx="137">
                        <c:v>1.889</c:v>
                      </c:pt>
                      <c:pt idx="138">
                        <c:v>1.8919999999999999</c:v>
                      </c:pt>
                      <c:pt idx="139">
                        <c:v>1.675</c:v>
                      </c:pt>
                      <c:pt idx="140">
                        <c:v>1.714</c:v>
                      </c:pt>
                      <c:pt idx="141">
                        <c:v>1.802</c:v>
                      </c:pt>
                      <c:pt idx="142">
                        <c:v>1.7949999999999999</c:v>
                      </c:pt>
                      <c:pt idx="143">
                        <c:v>1.742</c:v>
                      </c:pt>
                      <c:pt idx="144">
                        <c:v>1.8029999999999999</c:v>
                      </c:pt>
                      <c:pt idx="145">
                        <c:v>1.8149999999999999</c:v>
                      </c:pt>
                      <c:pt idx="146">
                        <c:v>1.7390000000000001</c:v>
                      </c:pt>
                      <c:pt idx="147">
                        <c:v>1.732</c:v>
                      </c:pt>
                      <c:pt idx="148">
                        <c:v>1.6819999999999999</c:v>
                      </c:pt>
                      <c:pt idx="149">
                        <c:v>1.589</c:v>
                      </c:pt>
                      <c:pt idx="150">
                        <c:v>1.5980000000000001</c:v>
                      </c:pt>
                      <c:pt idx="151">
                        <c:v>1.7050000000000001</c:v>
                      </c:pt>
                      <c:pt idx="152">
                        <c:v>1.843</c:v>
                      </c:pt>
                      <c:pt idx="153">
                        <c:v>1.6539999999999999</c:v>
                      </c:pt>
                      <c:pt idx="154">
                        <c:v>1.694</c:v>
                      </c:pt>
                      <c:pt idx="155">
                        <c:v>1.589</c:v>
                      </c:pt>
                      <c:pt idx="156">
                        <c:v>1.694</c:v>
                      </c:pt>
                      <c:pt idx="157">
                        <c:v>1.8240000000000001</c:v>
                      </c:pt>
                      <c:pt idx="158">
                        <c:v>1.6970000000000001</c:v>
                      </c:pt>
                      <c:pt idx="159">
                        <c:v>1.675</c:v>
                      </c:pt>
                      <c:pt idx="160">
                        <c:v>1.7989999999999999</c:v>
                      </c:pt>
                      <c:pt idx="161">
                        <c:v>1.7370000000000001</c:v>
                      </c:pt>
                      <c:pt idx="162">
                        <c:v>1.833</c:v>
                      </c:pt>
                      <c:pt idx="163">
                        <c:v>1.758</c:v>
                      </c:pt>
                      <c:pt idx="164">
                        <c:v>1.867</c:v>
                      </c:pt>
                      <c:pt idx="165">
                        <c:v>1.772</c:v>
                      </c:pt>
                      <c:pt idx="166">
                        <c:v>1.8220000000000001</c:v>
                      </c:pt>
                      <c:pt idx="167">
                        <c:v>1.9359999999999999</c:v>
                      </c:pt>
                      <c:pt idx="168">
                        <c:v>1.9179999999999999</c:v>
                      </c:pt>
                      <c:pt idx="169">
                        <c:v>1.702</c:v>
                      </c:pt>
                      <c:pt idx="170">
                        <c:v>1.9319999999999999</c:v>
                      </c:pt>
                      <c:pt idx="171">
                        <c:v>1.8540000000000001</c:v>
                      </c:pt>
                      <c:pt idx="172">
                        <c:v>1.9470000000000001</c:v>
                      </c:pt>
                      <c:pt idx="173">
                        <c:v>1.756</c:v>
                      </c:pt>
                      <c:pt idx="174">
                        <c:v>1.6890000000000001</c:v>
                      </c:pt>
                      <c:pt idx="175">
                        <c:v>1.7130000000000001</c:v>
                      </c:pt>
                      <c:pt idx="176">
                        <c:v>1.663</c:v>
                      </c:pt>
                      <c:pt idx="177">
                        <c:v>1.7050000000000001</c:v>
                      </c:pt>
                      <c:pt idx="178">
                        <c:v>1.6990000000000001</c:v>
                      </c:pt>
                      <c:pt idx="179">
                        <c:v>1.6519999999999999</c:v>
                      </c:pt>
                      <c:pt idx="180">
                        <c:v>1.532</c:v>
                      </c:pt>
                      <c:pt idx="181">
                        <c:v>1.516</c:v>
                      </c:pt>
                      <c:pt idx="182">
                        <c:v>1.2989999999999999</c:v>
                      </c:pt>
                      <c:pt idx="183">
                        <c:v>1.3</c:v>
                      </c:pt>
                      <c:pt idx="184">
                        <c:v>1.4550000000000001</c:v>
                      </c:pt>
                      <c:pt idx="185">
                        <c:v>1.2190000000000001</c:v>
                      </c:pt>
                      <c:pt idx="186">
                        <c:v>1.2609999999999999</c:v>
                      </c:pt>
                      <c:pt idx="187">
                        <c:v>1.2989999999999999</c:v>
                      </c:pt>
                      <c:pt idx="188">
                        <c:v>1.266</c:v>
                      </c:pt>
                      <c:pt idx="189">
                        <c:v>1.3220000000000001</c:v>
                      </c:pt>
                      <c:pt idx="190">
                        <c:v>1.232</c:v>
                      </c:pt>
                      <c:pt idx="191">
                        <c:v>1.37</c:v>
                      </c:pt>
                      <c:pt idx="192">
                        <c:v>1.2310000000000001</c:v>
                      </c:pt>
                      <c:pt idx="193">
                        <c:v>1.208</c:v>
                      </c:pt>
                      <c:pt idx="194">
                        <c:v>1.2410000000000001</c:v>
                      </c:pt>
                      <c:pt idx="195">
                        <c:v>1.0960000000000001</c:v>
                      </c:pt>
                      <c:pt idx="196">
                        <c:v>1.214</c:v>
                      </c:pt>
                      <c:pt idx="197">
                        <c:v>1.1910000000000001</c:v>
                      </c:pt>
                      <c:pt idx="198">
                        <c:v>1.2</c:v>
                      </c:pt>
                      <c:pt idx="199">
                        <c:v>1.173</c:v>
                      </c:pt>
                      <c:pt idx="200">
                        <c:v>1.2370000000000001</c:v>
                      </c:pt>
                      <c:pt idx="201">
                        <c:v>1</c:v>
                      </c:pt>
                      <c:pt idx="202">
                        <c:v>1.1930000000000001</c:v>
                      </c:pt>
                      <c:pt idx="203">
                        <c:v>1.232</c:v>
                      </c:pt>
                      <c:pt idx="204">
                        <c:v>1.1519999999999999</c:v>
                      </c:pt>
                      <c:pt idx="205">
                        <c:v>1.2749999999999999</c:v>
                      </c:pt>
                      <c:pt idx="206">
                        <c:v>1.202</c:v>
                      </c:pt>
                      <c:pt idx="207">
                        <c:v>1.337</c:v>
                      </c:pt>
                      <c:pt idx="208">
                        <c:v>1.5369999999999999</c:v>
                      </c:pt>
                      <c:pt idx="209">
                        <c:v>1.413</c:v>
                      </c:pt>
                      <c:pt idx="210">
                        <c:v>1.498</c:v>
                      </c:pt>
                      <c:pt idx="211">
                        <c:v>1.4330000000000001</c:v>
                      </c:pt>
                      <c:pt idx="212">
                        <c:v>1.556</c:v>
                      </c:pt>
                      <c:pt idx="213">
                        <c:v>1.6819999999999999</c:v>
                      </c:pt>
                      <c:pt idx="214">
                        <c:v>1.452</c:v>
                      </c:pt>
                      <c:pt idx="215">
                        <c:v>1.534</c:v>
                      </c:pt>
                      <c:pt idx="216">
                        <c:v>1.762</c:v>
                      </c:pt>
                      <c:pt idx="217">
                        <c:v>1.7090000000000001</c:v>
                      </c:pt>
                      <c:pt idx="218">
                        <c:v>1.6970000000000001</c:v>
                      </c:pt>
                      <c:pt idx="219">
                        <c:v>1.772</c:v>
                      </c:pt>
                      <c:pt idx="220">
                        <c:v>1.516</c:v>
                      </c:pt>
                      <c:pt idx="221">
                        <c:v>1.619</c:v>
                      </c:pt>
                      <c:pt idx="222">
                        <c:v>1.6339999999999999</c:v>
                      </c:pt>
                      <c:pt idx="223">
                        <c:v>1.6910000000000001</c:v>
                      </c:pt>
                      <c:pt idx="224">
                        <c:v>1.48</c:v>
                      </c:pt>
                      <c:pt idx="225">
                        <c:v>1.4039999999999999</c:v>
                      </c:pt>
                      <c:pt idx="226">
                        <c:v>1.1839999999999999</c:v>
                      </c:pt>
                      <c:pt idx="227">
                        <c:v>1.3280000000000001</c:v>
                      </c:pt>
                      <c:pt idx="228">
                        <c:v>1.248</c:v>
                      </c:pt>
                      <c:pt idx="229">
                        <c:v>1.222</c:v>
                      </c:pt>
                      <c:pt idx="230">
                        <c:v>1.143</c:v>
                      </c:pt>
                      <c:pt idx="231">
                        <c:v>1.1040000000000001</c:v>
                      </c:pt>
                      <c:pt idx="232">
                        <c:v>1.224</c:v>
                      </c:pt>
                      <c:pt idx="233">
                        <c:v>1.0609999999999999</c:v>
                      </c:pt>
                      <c:pt idx="234">
                        <c:v>1.0369999999999999</c:v>
                      </c:pt>
                      <c:pt idx="235">
                        <c:v>1.0920000000000001</c:v>
                      </c:pt>
                      <c:pt idx="236">
                        <c:v>0.92949999999999999</c:v>
                      </c:pt>
                      <c:pt idx="237">
                        <c:v>0.97460000000000002</c:v>
                      </c:pt>
                      <c:pt idx="238">
                        <c:v>1.0569999999999999</c:v>
                      </c:pt>
                      <c:pt idx="239">
                        <c:v>1.107</c:v>
                      </c:pt>
                      <c:pt idx="240">
                        <c:v>1.1259999999999999</c:v>
                      </c:pt>
                      <c:pt idx="241">
                        <c:v>1.1060000000000001</c:v>
                      </c:pt>
                      <c:pt idx="242">
                        <c:v>1.3580000000000001</c:v>
                      </c:pt>
                      <c:pt idx="243">
                        <c:v>1.2569999999999999</c:v>
                      </c:pt>
                      <c:pt idx="244">
                        <c:v>1.1910000000000001</c:v>
                      </c:pt>
                      <c:pt idx="245">
                        <c:v>1.4219999999999999</c:v>
                      </c:pt>
                      <c:pt idx="246">
                        <c:v>1.5569999999999999</c:v>
                      </c:pt>
                      <c:pt idx="247">
                        <c:v>1.591</c:v>
                      </c:pt>
                      <c:pt idx="248">
                        <c:v>1.6459999999999999</c:v>
                      </c:pt>
                      <c:pt idx="249">
                        <c:v>1.855</c:v>
                      </c:pt>
                      <c:pt idx="250">
                        <c:v>1.7529999999999999</c:v>
                      </c:pt>
                      <c:pt idx="251">
                        <c:v>2.105</c:v>
                      </c:pt>
                      <c:pt idx="252">
                        <c:v>2.2309999999999999</c:v>
                      </c:pt>
                      <c:pt idx="253">
                        <c:v>2.3109999999999999</c:v>
                      </c:pt>
                      <c:pt idx="254">
                        <c:v>2.476</c:v>
                      </c:pt>
                      <c:pt idx="255">
                        <c:v>2.4980000000000002</c:v>
                      </c:pt>
                      <c:pt idx="256">
                        <c:v>2.5790000000000002</c:v>
                      </c:pt>
                      <c:pt idx="257">
                        <c:v>2.7389999999999999</c:v>
                      </c:pt>
                      <c:pt idx="258">
                        <c:v>2.7050000000000001</c:v>
                      </c:pt>
                      <c:pt idx="259">
                        <c:v>2.81</c:v>
                      </c:pt>
                      <c:pt idx="260">
                        <c:v>2.8370000000000002</c:v>
                      </c:pt>
                      <c:pt idx="261">
                        <c:v>2.907</c:v>
                      </c:pt>
                      <c:pt idx="262">
                        <c:v>3.1230000000000002</c:v>
                      </c:pt>
                      <c:pt idx="263">
                        <c:v>3.0649999999999999</c:v>
                      </c:pt>
                      <c:pt idx="264">
                        <c:v>2.976</c:v>
                      </c:pt>
                      <c:pt idx="265">
                        <c:v>2.9660000000000002</c:v>
                      </c:pt>
                      <c:pt idx="266">
                        <c:v>2.8980000000000001</c:v>
                      </c:pt>
                      <c:pt idx="267">
                        <c:v>3.0270000000000001</c:v>
                      </c:pt>
                      <c:pt idx="268">
                        <c:v>2.6259999999999999</c:v>
                      </c:pt>
                      <c:pt idx="269">
                        <c:v>2.5190000000000001</c:v>
                      </c:pt>
                      <c:pt idx="270">
                        <c:v>2.391</c:v>
                      </c:pt>
                      <c:pt idx="271">
                        <c:v>2.3180000000000001</c:v>
                      </c:pt>
                      <c:pt idx="272">
                        <c:v>2.0539999999999998</c:v>
                      </c:pt>
                      <c:pt idx="273">
                        <c:v>1.8080000000000001</c:v>
                      </c:pt>
                      <c:pt idx="274">
                        <c:v>1.651</c:v>
                      </c:pt>
                      <c:pt idx="275">
                        <c:v>1.51</c:v>
                      </c:pt>
                      <c:pt idx="276">
                        <c:v>1.5309999999999999</c:v>
                      </c:pt>
                      <c:pt idx="277">
                        <c:v>1.147</c:v>
                      </c:pt>
                      <c:pt idx="278">
                        <c:v>1.0369999999999999</c:v>
                      </c:pt>
                      <c:pt idx="279">
                        <c:v>0.9748</c:v>
                      </c:pt>
                      <c:pt idx="280">
                        <c:v>0.85589999999999999</c:v>
                      </c:pt>
                      <c:pt idx="281">
                        <c:v>0.72350000000000003</c:v>
                      </c:pt>
                      <c:pt idx="282">
                        <c:v>0.59160000000000001</c:v>
                      </c:pt>
                      <c:pt idx="283">
                        <c:v>0.51</c:v>
                      </c:pt>
                      <c:pt idx="284">
                        <c:v>0.48980000000000001</c:v>
                      </c:pt>
                      <c:pt idx="285">
                        <c:v>0.44190000000000002</c:v>
                      </c:pt>
                      <c:pt idx="286">
                        <c:v>0.2601</c:v>
                      </c:pt>
                      <c:pt idx="287">
                        <c:v>0.26719999999999999</c:v>
                      </c:pt>
                      <c:pt idx="288">
                        <c:v>0.23960000000000001</c:v>
                      </c:pt>
                      <c:pt idx="289">
                        <c:v>0.20669999999999999</c:v>
                      </c:pt>
                      <c:pt idx="290">
                        <c:v>0.24679999999999999</c:v>
                      </c:pt>
                      <c:pt idx="291">
                        <c:v>0.21870000000000001</c:v>
                      </c:pt>
                      <c:pt idx="292">
                        <c:v>0.18379999999999999</c:v>
                      </c:pt>
                      <c:pt idx="293">
                        <c:v>0.1052</c:v>
                      </c:pt>
                      <c:pt idx="294">
                        <c:v>0.1176</c:v>
                      </c:pt>
                      <c:pt idx="295">
                        <c:v>0.16589999999999999</c:v>
                      </c:pt>
                      <c:pt idx="296">
                        <c:v>0.16059999999999999</c:v>
                      </c:pt>
                      <c:pt idx="297">
                        <c:v>0.1366</c:v>
                      </c:pt>
                      <c:pt idx="298">
                        <c:v>0.1166</c:v>
                      </c:pt>
                      <c:pt idx="299">
                        <c:v>0.15240000000000001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4EC-4154-B499-B4D478E6D5F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bg_pp!$E$1</c15:sqref>
                        </c15:formulaRef>
                      </c:ext>
                    </c:extLst>
                    <c:strCache>
                      <c:ptCount val="1"/>
                      <c:pt idx="0">
                        <c:v>primary photons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bg_pp!$E$2:$E$301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1.5480000000000001E-2</c:v>
                      </c:pt>
                      <c:pt idx="1">
                        <c:v>1.137E-2</c:v>
                      </c:pt>
                      <c:pt idx="2">
                        <c:v>9.2870000000000001E-3</c:v>
                      </c:pt>
                      <c:pt idx="3">
                        <c:v>7.9249999999999998E-3</c:v>
                      </c:pt>
                      <c:pt idx="4">
                        <c:v>7.6280000000000002E-3</c:v>
                      </c:pt>
                      <c:pt idx="5">
                        <c:v>5.5579999999999996E-3</c:v>
                      </c:pt>
                      <c:pt idx="6">
                        <c:v>4.5209999999999998E-3</c:v>
                      </c:pt>
                      <c:pt idx="7">
                        <c:v>2.3050000000000002E-3</c:v>
                      </c:pt>
                      <c:pt idx="8">
                        <c:v>3.2859999999999999E-3</c:v>
                      </c:pt>
                      <c:pt idx="9">
                        <c:v>3.2290000000000001E-3</c:v>
                      </c:pt>
                      <c:pt idx="10">
                        <c:v>2.7179999999999999E-2</c:v>
                      </c:pt>
                      <c:pt idx="11">
                        <c:v>0.19089999999999999</c:v>
                      </c:pt>
                      <c:pt idx="12">
                        <c:v>0.55449999999999999</c:v>
                      </c:pt>
                      <c:pt idx="13">
                        <c:v>0.72829999999999995</c:v>
                      </c:pt>
                      <c:pt idx="14">
                        <c:v>0.52249999999999996</c:v>
                      </c:pt>
                      <c:pt idx="15">
                        <c:v>0.29980000000000001</c:v>
                      </c:pt>
                      <c:pt idx="16">
                        <c:v>0.1295</c:v>
                      </c:pt>
                      <c:pt idx="17">
                        <c:v>3.1269999999999999E-2</c:v>
                      </c:pt>
                      <c:pt idx="18">
                        <c:v>7.3489999999999996E-3</c:v>
                      </c:pt>
                      <c:pt idx="19">
                        <c:v>7.0569999999999999E-3</c:v>
                      </c:pt>
                      <c:pt idx="20">
                        <c:v>1.085E-2</c:v>
                      </c:pt>
                      <c:pt idx="21">
                        <c:v>1.609E-2</c:v>
                      </c:pt>
                      <c:pt idx="22">
                        <c:v>1.7090000000000001E-2</c:v>
                      </c:pt>
                      <c:pt idx="23">
                        <c:v>2.555E-2</c:v>
                      </c:pt>
                      <c:pt idx="24">
                        <c:v>2.6349999999999998E-2</c:v>
                      </c:pt>
                      <c:pt idx="25">
                        <c:v>3.2820000000000002E-2</c:v>
                      </c:pt>
                      <c:pt idx="26">
                        <c:v>3.6220000000000002E-2</c:v>
                      </c:pt>
                      <c:pt idx="27">
                        <c:v>3.9829999999999997E-2</c:v>
                      </c:pt>
                      <c:pt idx="28">
                        <c:v>3.4750000000000003E-2</c:v>
                      </c:pt>
                      <c:pt idx="29">
                        <c:v>2.7449999999999999E-2</c:v>
                      </c:pt>
                      <c:pt idx="30">
                        <c:v>2.0240000000000001E-2</c:v>
                      </c:pt>
                      <c:pt idx="31">
                        <c:v>1.3339999999999999E-2</c:v>
                      </c:pt>
                      <c:pt idx="32">
                        <c:v>6.3039999999999997E-3</c:v>
                      </c:pt>
                      <c:pt idx="33">
                        <c:v>2.5140000000000002E-3</c:v>
                      </c:pt>
                      <c:pt idx="34">
                        <c:v>2.4610000000000001E-3</c:v>
                      </c:pt>
                      <c:pt idx="35">
                        <c:v>1.5150000000000001E-3</c:v>
                      </c:pt>
                      <c:pt idx="36">
                        <c:v>1.1900000000000001E-3</c:v>
                      </c:pt>
                      <c:pt idx="37">
                        <c:v>1.6260000000000001E-3</c:v>
                      </c:pt>
                      <c:pt idx="38">
                        <c:v>1.0920000000000001E-3</c:v>
                      </c:pt>
                      <c:pt idx="39">
                        <c:v>1.464E-3</c:v>
                      </c:pt>
                      <c:pt idx="40">
                        <c:v>5.9250000000000004E-4</c:v>
                      </c:pt>
                      <c:pt idx="41">
                        <c:v>1.2179999999999999E-3</c:v>
                      </c:pt>
                      <c:pt idx="42">
                        <c:v>2.1610000000000002E-3</c:v>
                      </c:pt>
                      <c:pt idx="43">
                        <c:v>1.75E-3</c:v>
                      </c:pt>
                      <c:pt idx="44">
                        <c:v>1.9710000000000001E-3</c:v>
                      </c:pt>
                      <c:pt idx="45">
                        <c:v>2.6879999999999999E-3</c:v>
                      </c:pt>
                      <c:pt idx="46">
                        <c:v>3.0019999999999999E-3</c:v>
                      </c:pt>
                      <c:pt idx="47">
                        <c:v>2.1580000000000002E-3</c:v>
                      </c:pt>
                      <c:pt idx="48">
                        <c:v>3.0370000000000002E-3</c:v>
                      </c:pt>
                      <c:pt idx="49">
                        <c:v>2.9290000000000002E-3</c:v>
                      </c:pt>
                      <c:pt idx="50">
                        <c:v>2.4789999999999999E-3</c:v>
                      </c:pt>
                      <c:pt idx="51">
                        <c:v>2.0100000000000001E-3</c:v>
                      </c:pt>
                      <c:pt idx="52">
                        <c:v>2.2360000000000001E-3</c:v>
                      </c:pt>
                      <c:pt idx="53">
                        <c:v>2.0639999999999999E-3</c:v>
                      </c:pt>
                      <c:pt idx="54">
                        <c:v>2.222E-3</c:v>
                      </c:pt>
                      <c:pt idx="55">
                        <c:v>2.6849999999999999E-3</c:v>
                      </c:pt>
                      <c:pt idx="56">
                        <c:v>4.2950000000000002E-3</c:v>
                      </c:pt>
                      <c:pt idx="57">
                        <c:v>6.7210000000000004E-3</c:v>
                      </c:pt>
                      <c:pt idx="58">
                        <c:v>1.076E-2</c:v>
                      </c:pt>
                      <c:pt idx="59">
                        <c:v>1.554E-2</c:v>
                      </c:pt>
                      <c:pt idx="60">
                        <c:v>2.2440000000000002E-2</c:v>
                      </c:pt>
                      <c:pt idx="61">
                        <c:v>3.1539999999999999E-2</c:v>
                      </c:pt>
                      <c:pt idx="62">
                        <c:v>3.9759999999999997E-2</c:v>
                      </c:pt>
                      <c:pt idx="63">
                        <c:v>4.4170000000000001E-2</c:v>
                      </c:pt>
                      <c:pt idx="64">
                        <c:v>5.074E-2</c:v>
                      </c:pt>
                      <c:pt idx="65">
                        <c:v>4.9050000000000003E-2</c:v>
                      </c:pt>
                      <c:pt idx="66">
                        <c:v>4.863E-2</c:v>
                      </c:pt>
                      <c:pt idx="67">
                        <c:v>4.6100000000000002E-2</c:v>
                      </c:pt>
                      <c:pt idx="68">
                        <c:v>5.1470000000000002E-2</c:v>
                      </c:pt>
                      <c:pt idx="69">
                        <c:v>7.0069999999999993E-2</c:v>
                      </c:pt>
                      <c:pt idx="70">
                        <c:v>0.1168</c:v>
                      </c:pt>
                      <c:pt idx="71">
                        <c:v>0.2104</c:v>
                      </c:pt>
                      <c:pt idx="72">
                        <c:v>0.34920000000000001</c:v>
                      </c:pt>
                      <c:pt idx="73">
                        <c:v>0.5776</c:v>
                      </c:pt>
                      <c:pt idx="74">
                        <c:v>0.86439999999999995</c:v>
                      </c:pt>
                      <c:pt idx="75">
                        <c:v>1.2050000000000001</c:v>
                      </c:pt>
                      <c:pt idx="76">
                        <c:v>1.5069999999999999</c:v>
                      </c:pt>
                      <c:pt idx="77">
                        <c:v>1.7829999999999999</c:v>
                      </c:pt>
                      <c:pt idx="78">
                        <c:v>1.9410000000000001</c:v>
                      </c:pt>
                      <c:pt idx="79">
                        <c:v>1.9570000000000001</c:v>
                      </c:pt>
                      <c:pt idx="80">
                        <c:v>1.7649999999999999</c:v>
                      </c:pt>
                      <c:pt idx="81">
                        <c:v>1.4970000000000001</c:v>
                      </c:pt>
                      <c:pt idx="82">
                        <c:v>1.1459999999999999</c:v>
                      </c:pt>
                      <c:pt idx="83">
                        <c:v>0.81130000000000002</c:v>
                      </c:pt>
                      <c:pt idx="84">
                        <c:v>0.54900000000000004</c:v>
                      </c:pt>
                      <c:pt idx="85">
                        <c:v>0.32250000000000001</c:v>
                      </c:pt>
                      <c:pt idx="86">
                        <c:v>0.18179999999999999</c:v>
                      </c:pt>
                      <c:pt idx="87">
                        <c:v>9.2649999999999996E-2</c:v>
                      </c:pt>
                      <c:pt idx="88">
                        <c:v>4.41E-2</c:v>
                      </c:pt>
                      <c:pt idx="89">
                        <c:v>2.18E-2</c:v>
                      </c:pt>
                      <c:pt idx="90">
                        <c:v>7.0530000000000002E-3</c:v>
                      </c:pt>
                      <c:pt idx="91">
                        <c:v>3.578E-3</c:v>
                      </c:pt>
                      <c:pt idx="92">
                        <c:v>1.227E-3</c:v>
                      </c:pt>
                      <c:pt idx="93">
                        <c:v>5.9179999999999996E-4</c:v>
                      </c:pt>
                      <c:pt idx="94">
                        <c:v>8.9530000000000002E-4</c:v>
                      </c:pt>
                      <c:pt idx="95">
                        <c:v>5.3779999999999995E-4</c:v>
                      </c:pt>
                      <c:pt idx="96">
                        <c:v>1.6720000000000001E-3</c:v>
                      </c:pt>
                      <c:pt idx="97">
                        <c:v>4.4660000000000001E-4</c:v>
                      </c:pt>
                      <c:pt idx="98">
                        <c:v>3.8440000000000002E-4</c:v>
                      </c:pt>
                      <c:pt idx="99">
                        <c:v>5.3180000000000002E-4</c:v>
                      </c:pt>
                      <c:pt idx="100">
                        <c:v>3.2200000000000002E-4</c:v>
                      </c:pt>
                      <c:pt idx="101">
                        <c:v>2.8709999999999999E-4</c:v>
                      </c:pt>
                      <c:pt idx="102">
                        <c:v>6.122E-5</c:v>
                      </c:pt>
                      <c:pt idx="103">
                        <c:v>2.564E-4</c:v>
                      </c:pt>
                      <c:pt idx="104">
                        <c:v>1.4650000000000001E-4</c:v>
                      </c:pt>
                      <c:pt idx="105">
                        <c:v>2.8469999999999998E-4</c:v>
                      </c:pt>
                      <c:pt idx="106">
                        <c:v>2.4919999999999999E-4</c:v>
                      </c:pt>
                      <c:pt idx="107">
                        <c:v>1.3799999999999999E-4</c:v>
                      </c:pt>
                      <c:pt idx="108">
                        <c:v>2.2550000000000001E-4</c:v>
                      </c:pt>
                      <c:pt idx="109">
                        <c:v>3.1480000000000001E-4</c:v>
                      </c:pt>
                      <c:pt idx="110">
                        <c:v>7.8659999999999996E-5</c:v>
                      </c:pt>
                      <c:pt idx="111">
                        <c:v>6.5170000000000001E-5</c:v>
                      </c:pt>
                      <c:pt idx="112">
                        <c:v>2.454E-4</c:v>
                      </c:pt>
                      <c:pt idx="113">
                        <c:v>4.0279999999999998E-4</c:v>
                      </c:pt>
                      <c:pt idx="114">
                        <c:v>2.9760000000000002E-4</c:v>
                      </c:pt>
                      <c:pt idx="115">
                        <c:v>1.08E-5</c:v>
                      </c:pt>
                      <c:pt idx="116">
                        <c:v>5.1360000000000002E-4</c:v>
                      </c:pt>
                      <c:pt idx="117">
                        <c:v>1.256E-3</c:v>
                      </c:pt>
                      <c:pt idx="118">
                        <c:v>6.8809999999999997E-4</c:v>
                      </c:pt>
                      <c:pt idx="119">
                        <c:v>5.4239999999999996E-4</c:v>
                      </c:pt>
                      <c:pt idx="120">
                        <c:v>1.0189999999999999E-3</c:v>
                      </c:pt>
                      <c:pt idx="121">
                        <c:v>1.238E-3</c:v>
                      </c:pt>
                      <c:pt idx="122">
                        <c:v>1.516E-3</c:v>
                      </c:pt>
                      <c:pt idx="123">
                        <c:v>9.5850000000000004E-4</c:v>
                      </c:pt>
                      <c:pt idx="124">
                        <c:v>1.1770000000000001E-3</c:v>
                      </c:pt>
                      <c:pt idx="125">
                        <c:v>1.1919999999999999E-3</c:v>
                      </c:pt>
                      <c:pt idx="126">
                        <c:v>8.1050000000000002E-4</c:v>
                      </c:pt>
                      <c:pt idx="127">
                        <c:v>4.5560000000000002E-4</c:v>
                      </c:pt>
                      <c:pt idx="128">
                        <c:v>5.4020000000000001E-4</c:v>
                      </c:pt>
                      <c:pt idx="129">
                        <c:v>6.0119999999999998E-4</c:v>
                      </c:pt>
                      <c:pt idx="130">
                        <c:v>7.3930000000000003E-4</c:v>
                      </c:pt>
                      <c:pt idx="131">
                        <c:v>8.7730000000000002E-4</c:v>
                      </c:pt>
                      <c:pt idx="132">
                        <c:v>8.7500000000000002E-4</c:v>
                      </c:pt>
                      <c:pt idx="133">
                        <c:v>6.3279999999999999E-4</c:v>
                      </c:pt>
                      <c:pt idx="134">
                        <c:v>9.4530000000000005E-4</c:v>
                      </c:pt>
                      <c:pt idx="135">
                        <c:v>1.1150000000000001E-3</c:v>
                      </c:pt>
                      <c:pt idx="136">
                        <c:v>8.1680000000000001E-4</c:v>
                      </c:pt>
                      <c:pt idx="137">
                        <c:v>1.454E-3</c:v>
                      </c:pt>
                      <c:pt idx="138">
                        <c:v>1.5839999999999999E-3</c:v>
                      </c:pt>
                      <c:pt idx="139">
                        <c:v>5.6689999999999996E-4</c:v>
                      </c:pt>
                      <c:pt idx="140">
                        <c:v>9.5350000000000003E-4</c:v>
                      </c:pt>
                      <c:pt idx="141">
                        <c:v>1.485E-3</c:v>
                      </c:pt>
                      <c:pt idx="142">
                        <c:v>5.3839999999999997E-4</c:v>
                      </c:pt>
                      <c:pt idx="143">
                        <c:v>1.449E-3</c:v>
                      </c:pt>
                      <c:pt idx="144">
                        <c:v>1.1150000000000001E-3</c:v>
                      </c:pt>
                      <c:pt idx="145">
                        <c:v>9.4629999999999996E-4</c:v>
                      </c:pt>
                      <c:pt idx="146">
                        <c:v>1.3699999999999999E-3</c:v>
                      </c:pt>
                      <c:pt idx="147">
                        <c:v>1.0009999999999999E-3</c:v>
                      </c:pt>
                      <c:pt idx="148">
                        <c:v>3.8000000000000002E-4</c:v>
                      </c:pt>
                      <c:pt idx="149">
                        <c:v>1.158E-3</c:v>
                      </c:pt>
                      <c:pt idx="150">
                        <c:v>4.7610000000000003E-4</c:v>
                      </c:pt>
                      <c:pt idx="151">
                        <c:v>3.4170000000000001E-4</c:v>
                      </c:pt>
                      <c:pt idx="152">
                        <c:v>1.7569999999999999E-4</c:v>
                      </c:pt>
                      <c:pt idx="153">
                        <c:v>1.024E-3</c:v>
                      </c:pt>
                      <c:pt idx="154">
                        <c:v>8.2240000000000004E-4</c:v>
                      </c:pt>
                      <c:pt idx="155">
                        <c:v>8.8710000000000004E-4</c:v>
                      </c:pt>
                      <c:pt idx="156">
                        <c:v>9.1609999999999999E-4</c:v>
                      </c:pt>
                      <c:pt idx="157">
                        <c:v>8.499E-4</c:v>
                      </c:pt>
                      <c:pt idx="158">
                        <c:v>7.8790000000000002E-4</c:v>
                      </c:pt>
                      <c:pt idx="159">
                        <c:v>8.7810000000000004E-4</c:v>
                      </c:pt>
                      <c:pt idx="160">
                        <c:v>9.8210000000000007E-4</c:v>
                      </c:pt>
                      <c:pt idx="161">
                        <c:v>1.263E-3</c:v>
                      </c:pt>
                      <c:pt idx="162">
                        <c:v>5.5750000000000005E-4</c:v>
                      </c:pt>
                      <c:pt idx="163">
                        <c:v>1.8060000000000001E-3</c:v>
                      </c:pt>
                      <c:pt idx="164">
                        <c:v>1.32E-3</c:v>
                      </c:pt>
                      <c:pt idx="165">
                        <c:v>1.8569999999999999E-3</c:v>
                      </c:pt>
                      <c:pt idx="166">
                        <c:v>1.456E-3</c:v>
                      </c:pt>
                      <c:pt idx="167">
                        <c:v>1.755E-3</c:v>
                      </c:pt>
                      <c:pt idx="168">
                        <c:v>1.8580000000000001E-3</c:v>
                      </c:pt>
                      <c:pt idx="169">
                        <c:v>1.4840000000000001E-3</c:v>
                      </c:pt>
                      <c:pt idx="170">
                        <c:v>1.774E-3</c:v>
                      </c:pt>
                      <c:pt idx="171">
                        <c:v>1.109E-3</c:v>
                      </c:pt>
                      <c:pt idx="172">
                        <c:v>2.0950000000000001E-3</c:v>
                      </c:pt>
                      <c:pt idx="173">
                        <c:v>1.6850000000000001E-3</c:v>
                      </c:pt>
                      <c:pt idx="174">
                        <c:v>1.7819999999999999E-3</c:v>
                      </c:pt>
                      <c:pt idx="175">
                        <c:v>8.6430000000000003E-4</c:v>
                      </c:pt>
                      <c:pt idx="176">
                        <c:v>1.7520000000000001E-3</c:v>
                      </c:pt>
                      <c:pt idx="177">
                        <c:v>7.9980000000000003E-4</c:v>
                      </c:pt>
                      <c:pt idx="178">
                        <c:v>1.245E-3</c:v>
                      </c:pt>
                      <c:pt idx="179">
                        <c:v>9.2310000000000005E-4</c:v>
                      </c:pt>
                      <c:pt idx="180">
                        <c:v>6.0709999999999996E-4</c:v>
                      </c:pt>
                      <c:pt idx="181">
                        <c:v>4.8529999999999998E-4</c:v>
                      </c:pt>
                      <c:pt idx="182">
                        <c:v>9.0169999999999996E-4</c:v>
                      </c:pt>
                      <c:pt idx="183">
                        <c:v>5.017E-4</c:v>
                      </c:pt>
                      <c:pt idx="184">
                        <c:v>5.5659999999999998E-4</c:v>
                      </c:pt>
                      <c:pt idx="185">
                        <c:v>4.0529999999999999E-4</c:v>
                      </c:pt>
                      <c:pt idx="186">
                        <c:v>1.2549999999999999E-4</c:v>
                      </c:pt>
                      <c:pt idx="187">
                        <c:v>1.189E-4</c:v>
                      </c:pt>
                      <c:pt idx="188">
                        <c:v>2.5159999999999999E-4</c:v>
                      </c:pt>
                      <c:pt idx="189">
                        <c:v>1.861E-4</c:v>
                      </c:pt>
                      <c:pt idx="190">
                        <c:v>4.4910000000000002E-4</c:v>
                      </c:pt>
                      <c:pt idx="191">
                        <c:v>8.2830000000000005E-5</c:v>
                      </c:pt>
                      <c:pt idx="192">
                        <c:v>1.705E-4</c:v>
                      </c:pt>
                      <c:pt idx="193">
                        <c:v>1.6019999999999999E-5</c:v>
                      </c:pt>
                      <c:pt idx="194">
                        <c:v>1.3640000000000001E-4</c:v>
                      </c:pt>
                      <c:pt idx="195">
                        <c:v>8.6429999999999997E-5</c:v>
                      </c:pt>
                      <c:pt idx="196">
                        <c:v>5.3759999999999995E-4</c:v>
                      </c:pt>
                      <c:pt idx="197">
                        <c:v>0</c:v>
                      </c:pt>
                      <c:pt idx="198">
                        <c:v>5.8270000000000003E-5</c:v>
                      </c:pt>
                      <c:pt idx="199">
                        <c:v>4.5820000000000002E-4</c:v>
                      </c:pt>
                      <c:pt idx="200">
                        <c:v>1.4750000000000001E-4</c:v>
                      </c:pt>
                      <c:pt idx="201">
                        <c:v>4.1800000000000002E-4</c:v>
                      </c:pt>
                      <c:pt idx="202">
                        <c:v>1.505E-4</c:v>
                      </c:pt>
                      <c:pt idx="203">
                        <c:v>2.767E-4</c:v>
                      </c:pt>
                      <c:pt idx="204">
                        <c:v>7.2460000000000005E-4</c:v>
                      </c:pt>
                      <c:pt idx="205">
                        <c:v>2.8269999999999999E-4</c:v>
                      </c:pt>
                      <c:pt idx="206">
                        <c:v>3.3700000000000001E-4</c:v>
                      </c:pt>
                      <c:pt idx="207">
                        <c:v>1.8440000000000001E-4</c:v>
                      </c:pt>
                      <c:pt idx="208">
                        <c:v>1.4239999999999999E-4</c:v>
                      </c:pt>
                      <c:pt idx="209">
                        <c:v>8.5559999999999998E-4</c:v>
                      </c:pt>
                      <c:pt idx="210">
                        <c:v>1.0579999999999999E-3</c:v>
                      </c:pt>
                      <c:pt idx="211">
                        <c:v>9.5399999999999999E-4</c:v>
                      </c:pt>
                      <c:pt idx="212">
                        <c:v>1.258E-3</c:v>
                      </c:pt>
                      <c:pt idx="213">
                        <c:v>4.2200000000000001E-4</c:v>
                      </c:pt>
                      <c:pt idx="214">
                        <c:v>1.513E-3</c:v>
                      </c:pt>
                      <c:pt idx="215">
                        <c:v>1.9880000000000002E-3</c:v>
                      </c:pt>
                      <c:pt idx="216">
                        <c:v>9.9780000000000008E-4</c:v>
                      </c:pt>
                      <c:pt idx="217">
                        <c:v>9.8130000000000005E-4</c:v>
                      </c:pt>
                      <c:pt idx="218">
                        <c:v>2.0939999999999999E-3</c:v>
                      </c:pt>
                      <c:pt idx="219">
                        <c:v>2.2369999999999998E-3</c:v>
                      </c:pt>
                      <c:pt idx="220">
                        <c:v>1.2600000000000001E-3</c:v>
                      </c:pt>
                      <c:pt idx="221">
                        <c:v>1.41E-3</c:v>
                      </c:pt>
                      <c:pt idx="222">
                        <c:v>1.487E-3</c:v>
                      </c:pt>
                      <c:pt idx="223">
                        <c:v>2.14E-3</c:v>
                      </c:pt>
                      <c:pt idx="224">
                        <c:v>1.0939999999999999E-3</c:v>
                      </c:pt>
                      <c:pt idx="225">
                        <c:v>1.704E-3</c:v>
                      </c:pt>
                      <c:pt idx="226">
                        <c:v>1.513E-3</c:v>
                      </c:pt>
                      <c:pt idx="227">
                        <c:v>4.3600000000000003E-4</c:v>
                      </c:pt>
                      <c:pt idx="228">
                        <c:v>1.1050000000000001E-3</c:v>
                      </c:pt>
                      <c:pt idx="229">
                        <c:v>5.5780000000000001E-4</c:v>
                      </c:pt>
                      <c:pt idx="230">
                        <c:v>6.466E-4</c:v>
                      </c:pt>
                      <c:pt idx="231">
                        <c:v>9.4539999999999999E-4</c:v>
                      </c:pt>
                      <c:pt idx="232">
                        <c:v>5.7879999999999997E-4</c:v>
                      </c:pt>
                      <c:pt idx="233">
                        <c:v>3.9320000000000002E-4</c:v>
                      </c:pt>
                      <c:pt idx="234">
                        <c:v>5.8489999999999996E-4</c:v>
                      </c:pt>
                      <c:pt idx="235">
                        <c:v>8.8509999999999999E-4</c:v>
                      </c:pt>
                      <c:pt idx="236">
                        <c:v>7.1699999999999997E-4</c:v>
                      </c:pt>
                      <c:pt idx="237">
                        <c:v>2.1770000000000001E-4</c:v>
                      </c:pt>
                      <c:pt idx="238">
                        <c:v>1.136E-4</c:v>
                      </c:pt>
                      <c:pt idx="239">
                        <c:v>2.5230000000000001E-4</c:v>
                      </c:pt>
                      <c:pt idx="240">
                        <c:v>6.3000000000000003E-4</c:v>
                      </c:pt>
                      <c:pt idx="241">
                        <c:v>7.4209999999999999E-4</c:v>
                      </c:pt>
                      <c:pt idx="242">
                        <c:v>1.3090000000000001E-3</c:v>
                      </c:pt>
                      <c:pt idx="243">
                        <c:v>7.5330000000000004E-4</c:v>
                      </c:pt>
                      <c:pt idx="244">
                        <c:v>5.8839999999999999E-4</c:v>
                      </c:pt>
                      <c:pt idx="245">
                        <c:v>9.2860000000000002E-4</c:v>
                      </c:pt>
                      <c:pt idx="246">
                        <c:v>1.6459999999999999E-3</c:v>
                      </c:pt>
                      <c:pt idx="247">
                        <c:v>1.1919999999999999E-3</c:v>
                      </c:pt>
                      <c:pt idx="248">
                        <c:v>8.5439999999999995E-4</c:v>
                      </c:pt>
                      <c:pt idx="249">
                        <c:v>1.944E-3</c:v>
                      </c:pt>
                      <c:pt idx="250">
                        <c:v>1.846E-3</c:v>
                      </c:pt>
                      <c:pt idx="251">
                        <c:v>2.0579999999999999E-3</c:v>
                      </c:pt>
                      <c:pt idx="252">
                        <c:v>3.2420000000000001E-3</c:v>
                      </c:pt>
                      <c:pt idx="253">
                        <c:v>2.905E-3</c:v>
                      </c:pt>
                      <c:pt idx="254">
                        <c:v>2.568E-3</c:v>
                      </c:pt>
                      <c:pt idx="255">
                        <c:v>3.6129999999999999E-3</c:v>
                      </c:pt>
                      <c:pt idx="256">
                        <c:v>2.7729999999999999E-3</c:v>
                      </c:pt>
                      <c:pt idx="257">
                        <c:v>4.0509999999999999E-3</c:v>
                      </c:pt>
                      <c:pt idx="258">
                        <c:v>3.0769999999999999E-3</c:v>
                      </c:pt>
                      <c:pt idx="259">
                        <c:v>4.0720000000000001E-3</c:v>
                      </c:pt>
                      <c:pt idx="260">
                        <c:v>3.349E-3</c:v>
                      </c:pt>
                      <c:pt idx="261">
                        <c:v>5.0530000000000002E-3</c:v>
                      </c:pt>
                      <c:pt idx="262">
                        <c:v>3.3370000000000001E-3</c:v>
                      </c:pt>
                      <c:pt idx="263">
                        <c:v>3.888E-3</c:v>
                      </c:pt>
                      <c:pt idx="264">
                        <c:v>4.2849999999999997E-3</c:v>
                      </c:pt>
                      <c:pt idx="265">
                        <c:v>3.1189999999999998E-3</c:v>
                      </c:pt>
                      <c:pt idx="266">
                        <c:v>4.5019999999999999E-3</c:v>
                      </c:pt>
                      <c:pt idx="267">
                        <c:v>3.7230000000000002E-3</c:v>
                      </c:pt>
                      <c:pt idx="268">
                        <c:v>3.392E-3</c:v>
                      </c:pt>
                      <c:pt idx="269">
                        <c:v>2.8939999999999999E-3</c:v>
                      </c:pt>
                      <c:pt idx="270">
                        <c:v>3.2929999999999999E-3</c:v>
                      </c:pt>
                      <c:pt idx="271">
                        <c:v>4.7829999999999999E-3</c:v>
                      </c:pt>
                      <c:pt idx="272">
                        <c:v>2.9489999999999998E-3</c:v>
                      </c:pt>
                      <c:pt idx="273">
                        <c:v>2.5070000000000001E-3</c:v>
                      </c:pt>
                      <c:pt idx="274">
                        <c:v>1.9239999999999999E-3</c:v>
                      </c:pt>
                      <c:pt idx="275">
                        <c:v>2.0070000000000001E-3</c:v>
                      </c:pt>
                      <c:pt idx="276">
                        <c:v>2.0760000000000002E-3</c:v>
                      </c:pt>
                      <c:pt idx="277">
                        <c:v>2.186E-3</c:v>
                      </c:pt>
                      <c:pt idx="278">
                        <c:v>4.6450000000000001E-4</c:v>
                      </c:pt>
                      <c:pt idx="279">
                        <c:v>9.4539999999999999E-4</c:v>
                      </c:pt>
                      <c:pt idx="280">
                        <c:v>1.7030000000000001E-3</c:v>
                      </c:pt>
                      <c:pt idx="281">
                        <c:v>6.1339999999999995E-4</c:v>
                      </c:pt>
                      <c:pt idx="282">
                        <c:v>5.976E-4</c:v>
                      </c:pt>
                      <c:pt idx="283">
                        <c:v>9.1430000000000005E-4</c:v>
                      </c:pt>
                      <c:pt idx="284">
                        <c:v>3.5720000000000001E-4</c:v>
                      </c:pt>
                      <c:pt idx="285">
                        <c:v>6.7529999999999999E-4</c:v>
                      </c:pt>
                      <c:pt idx="286">
                        <c:v>3.4150000000000001E-4</c:v>
                      </c:pt>
                      <c:pt idx="287">
                        <c:v>3.457E-4</c:v>
                      </c:pt>
                      <c:pt idx="288">
                        <c:v>1.7550000000000001E-4</c:v>
                      </c:pt>
                      <c:pt idx="289">
                        <c:v>1.075E-4</c:v>
                      </c:pt>
                      <c:pt idx="290">
                        <c:v>4.3130000000000002E-4</c:v>
                      </c:pt>
                      <c:pt idx="291">
                        <c:v>4.1450000000000001E-6</c:v>
                      </c:pt>
                      <c:pt idx="292">
                        <c:v>5.6039999999999999E-5</c:v>
                      </c:pt>
                      <c:pt idx="293">
                        <c:v>1.7149999999999999E-4</c:v>
                      </c:pt>
                      <c:pt idx="294">
                        <c:v>1.6880000000000001E-4</c:v>
                      </c:pt>
                      <c:pt idx="295">
                        <c:v>1.3080000000000001E-4</c:v>
                      </c:pt>
                      <c:pt idx="296">
                        <c:v>0</c:v>
                      </c:pt>
                      <c:pt idx="297">
                        <c:v>4.4000000000000002E-4</c:v>
                      </c:pt>
                      <c:pt idx="298">
                        <c:v>0</c:v>
                      </c:pt>
                      <c:pt idx="299">
                        <c:v>1.3239999999999999E-4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EC-4154-B499-B4D478E6D5FB}"/>
                  </c:ext>
                </c:extLst>
              </c15:ser>
            </c15:filteredScatterSeries>
          </c:ext>
        </c:extLst>
      </c:scatterChart>
      <c:valAx>
        <c:axId val="1345297807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Energy(keV)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83407"/>
        <c:crosses val="autoZero"/>
        <c:crossBetween val="midCat"/>
      </c:valAx>
      <c:valAx>
        <c:axId val="1345283407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abundance(%)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9780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 baseline="30000">
                <a:solidFill>
                  <a:schemeClr val="tx1"/>
                </a:solidFill>
              </a:rPr>
              <a:t>123</a:t>
            </a:r>
            <a:r>
              <a:rPr lang="en-US" altLang="ja-JP">
                <a:solidFill>
                  <a:schemeClr val="tx1"/>
                </a:solidFill>
              </a:rPr>
              <a:t>I</a:t>
            </a:r>
            <a:r>
              <a:rPr lang="ja-JP" altLang="en-US">
                <a:solidFill>
                  <a:schemeClr val="tx1"/>
                </a:solidFill>
              </a:rPr>
              <a:t>スペクトル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1895756080680642"/>
          <c:y val="0.19532013023207059"/>
          <c:w val="0.81609141041641109"/>
          <c:h val="0.584991865807424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bg_pp!$D$1</c:f>
              <c:strCache>
                <c:ptCount val="1"/>
                <c:pt idx="0">
                  <c:v>all interaction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bg_pp!$C$2:$C$301</c:f>
              <c:numCache>
                <c:formatCode>0_);[Red]\(0\)</c:formatCode>
                <c:ptCount val="30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  <c:pt idx="20">
                  <c:v>42</c:v>
                </c:pt>
                <c:pt idx="21">
                  <c:v>44</c:v>
                </c:pt>
                <c:pt idx="22">
                  <c:v>46</c:v>
                </c:pt>
                <c:pt idx="23">
                  <c:v>48</c:v>
                </c:pt>
                <c:pt idx="24">
                  <c:v>50</c:v>
                </c:pt>
                <c:pt idx="25">
                  <c:v>52</c:v>
                </c:pt>
                <c:pt idx="26">
                  <c:v>54</c:v>
                </c:pt>
                <c:pt idx="27">
                  <c:v>56</c:v>
                </c:pt>
                <c:pt idx="28">
                  <c:v>58</c:v>
                </c:pt>
                <c:pt idx="29">
                  <c:v>60</c:v>
                </c:pt>
                <c:pt idx="30">
                  <c:v>62</c:v>
                </c:pt>
                <c:pt idx="31">
                  <c:v>64</c:v>
                </c:pt>
                <c:pt idx="32">
                  <c:v>66</c:v>
                </c:pt>
                <c:pt idx="33">
                  <c:v>68</c:v>
                </c:pt>
                <c:pt idx="34">
                  <c:v>70</c:v>
                </c:pt>
                <c:pt idx="35">
                  <c:v>72</c:v>
                </c:pt>
                <c:pt idx="36">
                  <c:v>74</c:v>
                </c:pt>
                <c:pt idx="37">
                  <c:v>76</c:v>
                </c:pt>
                <c:pt idx="38">
                  <c:v>78</c:v>
                </c:pt>
                <c:pt idx="39">
                  <c:v>80</c:v>
                </c:pt>
                <c:pt idx="40">
                  <c:v>82</c:v>
                </c:pt>
                <c:pt idx="41">
                  <c:v>84</c:v>
                </c:pt>
                <c:pt idx="42">
                  <c:v>86</c:v>
                </c:pt>
                <c:pt idx="43">
                  <c:v>88</c:v>
                </c:pt>
                <c:pt idx="44">
                  <c:v>90</c:v>
                </c:pt>
                <c:pt idx="45">
                  <c:v>92</c:v>
                </c:pt>
                <c:pt idx="46">
                  <c:v>94</c:v>
                </c:pt>
                <c:pt idx="47">
                  <c:v>96</c:v>
                </c:pt>
                <c:pt idx="48">
                  <c:v>98</c:v>
                </c:pt>
                <c:pt idx="49">
                  <c:v>100</c:v>
                </c:pt>
                <c:pt idx="50">
                  <c:v>102</c:v>
                </c:pt>
                <c:pt idx="51">
                  <c:v>104</c:v>
                </c:pt>
                <c:pt idx="52">
                  <c:v>106</c:v>
                </c:pt>
                <c:pt idx="53">
                  <c:v>108</c:v>
                </c:pt>
                <c:pt idx="54">
                  <c:v>110</c:v>
                </c:pt>
                <c:pt idx="55">
                  <c:v>112</c:v>
                </c:pt>
                <c:pt idx="56">
                  <c:v>114</c:v>
                </c:pt>
                <c:pt idx="57">
                  <c:v>116</c:v>
                </c:pt>
                <c:pt idx="58">
                  <c:v>118</c:v>
                </c:pt>
                <c:pt idx="59">
                  <c:v>120</c:v>
                </c:pt>
                <c:pt idx="60">
                  <c:v>122</c:v>
                </c:pt>
                <c:pt idx="61">
                  <c:v>124</c:v>
                </c:pt>
                <c:pt idx="62">
                  <c:v>126</c:v>
                </c:pt>
                <c:pt idx="63">
                  <c:v>128</c:v>
                </c:pt>
                <c:pt idx="64">
                  <c:v>130</c:v>
                </c:pt>
                <c:pt idx="65">
                  <c:v>132</c:v>
                </c:pt>
                <c:pt idx="66">
                  <c:v>134</c:v>
                </c:pt>
                <c:pt idx="67">
                  <c:v>136</c:v>
                </c:pt>
                <c:pt idx="68">
                  <c:v>138</c:v>
                </c:pt>
                <c:pt idx="69">
                  <c:v>140</c:v>
                </c:pt>
                <c:pt idx="70">
                  <c:v>142</c:v>
                </c:pt>
                <c:pt idx="71">
                  <c:v>144</c:v>
                </c:pt>
                <c:pt idx="72">
                  <c:v>146</c:v>
                </c:pt>
                <c:pt idx="73">
                  <c:v>148</c:v>
                </c:pt>
                <c:pt idx="74">
                  <c:v>150</c:v>
                </c:pt>
                <c:pt idx="75">
                  <c:v>152</c:v>
                </c:pt>
                <c:pt idx="76">
                  <c:v>154</c:v>
                </c:pt>
                <c:pt idx="77">
                  <c:v>156</c:v>
                </c:pt>
                <c:pt idx="78">
                  <c:v>158</c:v>
                </c:pt>
                <c:pt idx="79">
                  <c:v>160</c:v>
                </c:pt>
                <c:pt idx="80">
                  <c:v>162</c:v>
                </c:pt>
                <c:pt idx="81">
                  <c:v>164</c:v>
                </c:pt>
                <c:pt idx="82">
                  <c:v>166</c:v>
                </c:pt>
                <c:pt idx="83">
                  <c:v>168</c:v>
                </c:pt>
                <c:pt idx="84">
                  <c:v>170</c:v>
                </c:pt>
                <c:pt idx="85">
                  <c:v>172</c:v>
                </c:pt>
                <c:pt idx="86">
                  <c:v>174</c:v>
                </c:pt>
                <c:pt idx="87">
                  <c:v>176</c:v>
                </c:pt>
                <c:pt idx="88">
                  <c:v>178</c:v>
                </c:pt>
                <c:pt idx="89">
                  <c:v>180</c:v>
                </c:pt>
                <c:pt idx="90">
                  <c:v>182</c:v>
                </c:pt>
                <c:pt idx="91">
                  <c:v>184</c:v>
                </c:pt>
                <c:pt idx="92">
                  <c:v>186</c:v>
                </c:pt>
                <c:pt idx="93">
                  <c:v>188</c:v>
                </c:pt>
                <c:pt idx="94">
                  <c:v>190</c:v>
                </c:pt>
                <c:pt idx="95">
                  <c:v>192</c:v>
                </c:pt>
                <c:pt idx="96">
                  <c:v>194</c:v>
                </c:pt>
                <c:pt idx="97">
                  <c:v>196</c:v>
                </c:pt>
                <c:pt idx="98">
                  <c:v>198</c:v>
                </c:pt>
                <c:pt idx="99">
                  <c:v>200</c:v>
                </c:pt>
                <c:pt idx="100">
                  <c:v>202</c:v>
                </c:pt>
                <c:pt idx="101">
                  <c:v>204</c:v>
                </c:pt>
                <c:pt idx="102">
                  <c:v>206</c:v>
                </c:pt>
                <c:pt idx="103">
                  <c:v>208</c:v>
                </c:pt>
                <c:pt idx="104">
                  <c:v>210</c:v>
                </c:pt>
                <c:pt idx="105">
                  <c:v>212</c:v>
                </c:pt>
                <c:pt idx="106">
                  <c:v>214</c:v>
                </c:pt>
                <c:pt idx="107">
                  <c:v>216</c:v>
                </c:pt>
                <c:pt idx="108">
                  <c:v>218</c:v>
                </c:pt>
                <c:pt idx="109">
                  <c:v>220</c:v>
                </c:pt>
                <c:pt idx="110">
                  <c:v>222</c:v>
                </c:pt>
                <c:pt idx="111">
                  <c:v>224</c:v>
                </c:pt>
                <c:pt idx="112">
                  <c:v>226</c:v>
                </c:pt>
                <c:pt idx="113">
                  <c:v>228</c:v>
                </c:pt>
                <c:pt idx="114">
                  <c:v>230</c:v>
                </c:pt>
                <c:pt idx="115">
                  <c:v>232</c:v>
                </c:pt>
                <c:pt idx="116">
                  <c:v>234</c:v>
                </c:pt>
                <c:pt idx="117">
                  <c:v>236</c:v>
                </c:pt>
                <c:pt idx="118">
                  <c:v>238</c:v>
                </c:pt>
                <c:pt idx="119">
                  <c:v>240</c:v>
                </c:pt>
                <c:pt idx="120">
                  <c:v>242</c:v>
                </c:pt>
                <c:pt idx="121">
                  <c:v>244</c:v>
                </c:pt>
                <c:pt idx="122">
                  <c:v>246</c:v>
                </c:pt>
                <c:pt idx="123">
                  <c:v>248</c:v>
                </c:pt>
                <c:pt idx="124">
                  <c:v>250</c:v>
                </c:pt>
                <c:pt idx="125">
                  <c:v>252</c:v>
                </c:pt>
                <c:pt idx="126">
                  <c:v>254</c:v>
                </c:pt>
                <c:pt idx="127">
                  <c:v>256</c:v>
                </c:pt>
                <c:pt idx="128">
                  <c:v>258</c:v>
                </c:pt>
                <c:pt idx="129">
                  <c:v>260</c:v>
                </c:pt>
                <c:pt idx="130">
                  <c:v>262</c:v>
                </c:pt>
                <c:pt idx="131">
                  <c:v>264</c:v>
                </c:pt>
                <c:pt idx="132">
                  <c:v>266</c:v>
                </c:pt>
                <c:pt idx="133">
                  <c:v>268</c:v>
                </c:pt>
                <c:pt idx="134">
                  <c:v>270</c:v>
                </c:pt>
                <c:pt idx="135">
                  <c:v>272</c:v>
                </c:pt>
                <c:pt idx="136">
                  <c:v>274</c:v>
                </c:pt>
                <c:pt idx="137">
                  <c:v>276</c:v>
                </c:pt>
                <c:pt idx="138">
                  <c:v>278</c:v>
                </c:pt>
                <c:pt idx="139">
                  <c:v>280</c:v>
                </c:pt>
                <c:pt idx="140">
                  <c:v>282</c:v>
                </c:pt>
                <c:pt idx="141">
                  <c:v>284</c:v>
                </c:pt>
                <c:pt idx="142">
                  <c:v>286</c:v>
                </c:pt>
                <c:pt idx="143">
                  <c:v>288</c:v>
                </c:pt>
                <c:pt idx="144">
                  <c:v>290</c:v>
                </c:pt>
                <c:pt idx="145">
                  <c:v>292</c:v>
                </c:pt>
                <c:pt idx="146">
                  <c:v>294</c:v>
                </c:pt>
                <c:pt idx="147">
                  <c:v>296</c:v>
                </c:pt>
                <c:pt idx="148">
                  <c:v>298</c:v>
                </c:pt>
                <c:pt idx="149">
                  <c:v>300</c:v>
                </c:pt>
                <c:pt idx="150">
                  <c:v>302</c:v>
                </c:pt>
                <c:pt idx="151">
                  <c:v>304</c:v>
                </c:pt>
                <c:pt idx="152">
                  <c:v>306</c:v>
                </c:pt>
                <c:pt idx="153">
                  <c:v>308</c:v>
                </c:pt>
                <c:pt idx="154">
                  <c:v>310</c:v>
                </c:pt>
                <c:pt idx="155">
                  <c:v>312</c:v>
                </c:pt>
                <c:pt idx="156">
                  <c:v>314</c:v>
                </c:pt>
                <c:pt idx="157">
                  <c:v>316</c:v>
                </c:pt>
                <c:pt idx="158">
                  <c:v>318</c:v>
                </c:pt>
                <c:pt idx="159">
                  <c:v>320</c:v>
                </c:pt>
                <c:pt idx="160">
                  <c:v>322</c:v>
                </c:pt>
                <c:pt idx="161">
                  <c:v>324</c:v>
                </c:pt>
                <c:pt idx="162">
                  <c:v>326</c:v>
                </c:pt>
                <c:pt idx="163">
                  <c:v>328</c:v>
                </c:pt>
                <c:pt idx="164">
                  <c:v>330</c:v>
                </c:pt>
                <c:pt idx="165">
                  <c:v>332</c:v>
                </c:pt>
                <c:pt idx="166">
                  <c:v>334</c:v>
                </c:pt>
                <c:pt idx="167">
                  <c:v>336</c:v>
                </c:pt>
                <c:pt idx="168">
                  <c:v>338</c:v>
                </c:pt>
                <c:pt idx="169">
                  <c:v>340</c:v>
                </c:pt>
                <c:pt idx="170">
                  <c:v>342</c:v>
                </c:pt>
                <c:pt idx="171">
                  <c:v>344</c:v>
                </c:pt>
                <c:pt idx="172">
                  <c:v>346</c:v>
                </c:pt>
                <c:pt idx="173">
                  <c:v>348</c:v>
                </c:pt>
                <c:pt idx="174">
                  <c:v>350</c:v>
                </c:pt>
                <c:pt idx="175">
                  <c:v>352</c:v>
                </c:pt>
                <c:pt idx="176">
                  <c:v>354</c:v>
                </c:pt>
                <c:pt idx="177">
                  <c:v>356</c:v>
                </c:pt>
                <c:pt idx="178">
                  <c:v>358</c:v>
                </c:pt>
                <c:pt idx="179">
                  <c:v>360</c:v>
                </c:pt>
                <c:pt idx="180">
                  <c:v>362</c:v>
                </c:pt>
                <c:pt idx="181">
                  <c:v>364</c:v>
                </c:pt>
                <c:pt idx="182">
                  <c:v>366</c:v>
                </c:pt>
                <c:pt idx="183">
                  <c:v>368</c:v>
                </c:pt>
                <c:pt idx="184">
                  <c:v>370</c:v>
                </c:pt>
                <c:pt idx="185">
                  <c:v>372</c:v>
                </c:pt>
                <c:pt idx="186">
                  <c:v>374</c:v>
                </c:pt>
                <c:pt idx="187">
                  <c:v>376</c:v>
                </c:pt>
                <c:pt idx="188">
                  <c:v>378</c:v>
                </c:pt>
                <c:pt idx="189">
                  <c:v>380</c:v>
                </c:pt>
                <c:pt idx="190">
                  <c:v>382</c:v>
                </c:pt>
                <c:pt idx="191">
                  <c:v>384</c:v>
                </c:pt>
                <c:pt idx="192">
                  <c:v>386</c:v>
                </c:pt>
                <c:pt idx="193">
                  <c:v>388</c:v>
                </c:pt>
                <c:pt idx="194">
                  <c:v>390</c:v>
                </c:pt>
                <c:pt idx="195">
                  <c:v>392</c:v>
                </c:pt>
                <c:pt idx="196">
                  <c:v>394</c:v>
                </c:pt>
                <c:pt idx="197">
                  <c:v>396</c:v>
                </c:pt>
                <c:pt idx="198">
                  <c:v>398</c:v>
                </c:pt>
                <c:pt idx="199">
                  <c:v>400</c:v>
                </c:pt>
                <c:pt idx="200">
                  <c:v>402</c:v>
                </c:pt>
                <c:pt idx="201">
                  <c:v>404</c:v>
                </c:pt>
                <c:pt idx="202">
                  <c:v>406</c:v>
                </c:pt>
                <c:pt idx="203">
                  <c:v>408</c:v>
                </c:pt>
                <c:pt idx="204">
                  <c:v>410</c:v>
                </c:pt>
                <c:pt idx="205">
                  <c:v>412</c:v>
                </c:pt>
                <c:pt idx="206">
                  <c:v>414</c:v>
                </c:pt>
                <c:pt idx="207">
                  <c:v>416</c:v>
                </c:pt>
                <c:pt idx="208">
                  <c:v>418</c:v>
                </c:pt>
                <c:pt idx="209">
                  <c:v>420</c:v>
                </c:pt>
                <c:pt idx="210">
                  <c:v>422</c:v>
                </c:pt>
                <c:pt idx="211">
                  <c:v>424</c:v>
                </c:pt>
                <c:pt idx="212">
                  <c:v>426</c:v>
                </c:pt>
                <c:pt idx="213">
                  <c:v>428</c:v>
                </c:pt>
                <c:pt idx="214">
                  <c:v>430</c:v>
                </c:pt>
                <c:pt idx="215">
                  <c:v>432</c:v>
                </c:pt>
                <c:pt idx="216">
                  <c:v>434</c:v>
                </c:pt>
                <c:pt idx="217">
                  <c:v>436</c:v>
                </c:pt>
                <c:pt idx="218">
                  <c:v>438</c:v>
                </c:pt>
                <c:pt idx="219">
                  <c:v>440</c:v>
                </c:pt>
                <c:pt idx="220">
                  <c:v>442</c:v>
                </c:pt>
                <c:pt idx="221">
                  <c:v>444</c:v>
                </c:pt>
                <c:pt idx="222">
                  <c:v>446</c:v>
                </c:pt>
                <c:pt idx="223">
                  <c:v>448</c:v>
                </c:pt>
                <c:pt idx="224">
                  <c:v>450</c:v>
                </c:pt>
                <c:pt idx="225">
                  <c:v>452</c:v>
                </c:pt>
                <c:pt idx="226">
                  <c:v>454</c:v>
                </c:pt>
                <c:pt idx="227">
                  <c:v>456</c:v>
                </c:pt>
                <c:pt idx="228">
                  <c:v>458</c:v>
                </c:pt>
                <c:pt idx="229">
                  <c:v>460</c:v>
                </c:pt>
                <c:pt idx="230">
                  <c:v>462</c:v>
                </c:pt>
                <c:pt idx="231">
                  <c:v>464</c:v>
                </c:pt>
                <c:pt idx="232">
                  <c:v>466</c:v>
                </c:pt>
                <c:pt idx="233">
                  <c:v>468</c:v>
                </c:pt>
                <c:pt idx="234">
                  <c:v>470</c:v>
                </c:pt>
                <c:pt idx="235">
                  <c:v>472</c:v>
                </c:pt>
                <c:pt idx="236">
                  <c:v>474</c:v>
                </c:pt>
                <c:pt idx="237">
                  <c:v>476</c:v>
                </c:pt>
                <c:pt idx="238">
                  <c:v>478</c:v>
                </c:pt>
                <c:pt idx="239">
                  <c:v>480</c:v>
                </c:pt>
                <c:pt idx="240">
                  <c:v>482</c:v>
                </c:pt>
                <c:pt idx="241">
                  <c:v>484</c:v>
                </c:pt>
                <c:pt idx="242">
                  <c:v>486</c:v>
                </c:pt>
                <c:pt idx="243">
                  <c:v>488</c:v>
                </c:pt>
                <c:pt idx="244">
                  <c:v>490</c:v>
                </c:pt>
                <c:pt idx="245">
                  <c:v>492</c:v>
                </c:pt>
                <c:pt idx="246">
                  <c:v>494</c:v>
                </c:pt>
                <c:pt idx="247">
                  <c:v>496</c:v>
                </c:pt>
                <c:pt idx="248">
                  <c:v>498</c:v>
                </c:pt>
                <c:pt idx="249">
                  <c:v>500</c:v>
                </c:pt>
                <c:pt idx="250">
                  <c:v>502</c:v>
                </c:pt>
                <c:pt idx="251">
                  <c:v>504</c:v>
                </c:pt>
                <c:pt idx="252">
                  <c:v>506</c:v>
                </c:pt>
                <c:pt idx="253">
                  <c:v>508</c:v>
                </c:pt>
                <c:pt idx="254">
                  <c:v>510</c:v>
                </c:pt>
                <c:pt idx="255">
                  <c:v>512</c:v>
                </c:pt>
                <c:pt idx="256">
                  <c:v>514</c:v>
                </c:pt>
                <c:pt idx="257">
                  <c:v>516</c:v>
                </c:pt>
                <c:pt idx="258">
                  <c:v>518</c:v>
                </c:pt>
                <c:pt idx="259">
                  <c:v>520</c:v>
                </c:pt>
                <c:pt idx="260">
                  <c:v>522</c:v>
                </c:pt>
                <c:pt idx="261">
                  <c:v>524</c:v>
                </c:pt>
                <c:pt idx="262">
                  <c:v>526</c:v>
                </c:pt>
                <c:pt idx="263">
                  <c:v>528</c:v>
                </c:pt>
                <c:pt idx="264">
                  <c:v>530</c:v>
                </c:pt>
                <c:pt idx="265">
                  <c:v>532</c:v>
                </c:pt>
                <c:pt idx="266">
                  <c:v>534</c:v>
                </c:pt>
                <c:pt idx="267">
                  <c:v>536</c:v>
                </c:pt>
                <c:pt idx="268">
                  <c:v>538</c:v>
                </c:pt>
                <c:pt idx="269">
                  <c:v>540</c:v>
                </c:pt>
                <c:pt idx="270">
                  <c:v>542</c:v>
                </c:pt>
                <c:pt idx="271">
                  <c:v>544</c:v>
                </c:pt>
                <c:pt idx="272">
                  <c:v>546</c:v>
                </c:pt>
                <c:pt idx="273">
                  <c:v>548</c:v>
                </c:pt>
                <c:pt idx="274">
                  <c:v>550</c:v>
                </c:pt>
                <c:pt idx="275">
                  <c:v>552</c:v>
                </c:pt>
                <c:pt idx="276">
                  <c:v>554</c:v>
                </c:pt>
                <c:pt idx="277">
                  <c:v>556</c:v>
                </c:pt>
                <c:pt idx="278">
                  <c:v>558</c:v>
                </c:pt>
                <c:pt idx="279">
                  <c:v>560</c:v>
                </c:pt>
                <c:pt idx="280">
                  <c:v>562</c:v>
                </c:pt>
                <c:pt idx="281">
                  <c:v>564</c:v>
                </c:pt>
                <c:pt idx="282">
                  <c:v>566</c:v>
                </c:pt>
                <c:pt idx="283">
                  <c:v>568</c:v>
                </c:pt>
                <c:pt idx="284">
                  <c:v>570</c:v>
                </c:pt>
                <c:pt idx="285">
                  <c:v>572</c:v>
                </c:pt>
                <c:pt idx="286">
                  <c:v>574</c:v>
                </c:pt>
                <c:pt idx="287">
                  <c:v>576</c:v>
                </c:pt>
                <c:pt idx="288">
                  <c:v>578</c:v>
                </c:pt>
                <c:pt idx="289">
                  <c:v>580</c:v>
                </c:pt>
                <c:pt idx="290">
                  <c:v>582</c:v>
                </c:pt>
                <c:pt idx="291">
                  <c:v>584</c:v>
                </c:pt>
                <c:pt idx="292">
                  <c:v>586</c:v>
                </c:pt>
                <c:pt idx="293">
                  <c:v>588</c:v>
                </c:pt>
                <c:pt idx="294">
                  <c:v>590</c:v>
                </c:pt>
                <c:pt idx="295">
                  <c:v>592</c:v>
                </c:pt>
                <c:pt idx="296">
                  <c:v>594</c:v>
                </c:pt>
                <c:pt idx="297">
                  <c:v>596</c:v>
                </c:pt>
                <c:pt idx="298">
                  <c:v>598</c:v>
                </c:pt>
                <c:pt idx="299">
                  <c:v>600</c:v>
                </c:pt>
              </c:numCache>
            </c:numRef>
          </c:xVal>
          <c:yVal>
            <c:numRef>
              <c:f>bg_pp!$D$2:$D$301</c:f>
              <c:numCache>
                <c:formatCode>0.0_);[Red]\(0.0\)</c:formatCode>
                <c:ptCount val="300"/>
                <c:pt idx="0">
                  <c:v>1.6539999999999999</c:v>
                </c:pt>
                <c:pt idx="1">
                  <c:v>1.675</c:v>
                </c:pt>
                <c:pt idx="2">
                  <c:v>1.7230000000000001</c:v>
                </c:pt>
                <c:pt idx="3">
                  <c:v>1.6890000000000001</c:v>
                </c:pt>
                <c:pt idx="4">
                  <c:v>1.72</c:v>
                </c:pt>
                <c:pt idx="5">
                  <c:v>1.671</c:v>
                </c:pt>
                <c:pt idx="6">
                  <c:v>1.7310000000000001</c:v>
                </c:pt>
                <c:pt idx="7">
                  <c:v>1.7909999999999999</c:v>
                </c:pt>
                <c:pt idx="8">
                  <c:v>1.7889999999999999</c:v>
                </c:pt>
                <c:pt idx="9">
                  <c:v>1.8959999999999999</c:v>
                </c:pt>
                <c:pt idx="10">
                  <c:v>1.9650000000000001</c:v>
                </c:pt>
                <c:pt idx="11">
                  <c:v>2.754</c:v>
                </c:pt>
                <c:pt idx="12">
                  <c:v>3.7229999999999999</c:v>
                </c:pt>
                <c:pt idx="13">
                  <c:v>3.6840000000000002</c:v>
                </c:pt>
                <c:pt idx="14">
                  <c:v>2.94</c:v>
                </c:pt>
                <c:pt idx="15">
                  <c:v>2.35</c:v>
                </c:pt>
                <c:pt idx="16">
                  <c:v>1.9650000000000001</c:v>
                </c:pt>
                <c:pt idx="17">
                  <c:v>1.7030000000000001</c:v>
                </c:pt>
                <c:pt idx="18">
                  <c:v>1.873</c:v>
                </c:pt>
                <c:pt idx="19">
                  <c:v>1.9379999999999999</c:v>
                </c:pt>
                <c:pt idx="20">
                  <c:v>2.032</c:v>
                </c:pt>
                <c:pt idx="21">
                  <c:v>2.0470000000000002</c:v>
                </c:pt>
                <c:pt idx="22">
                  <c:v>2.1</c:v>
                </c:pt>
                <c:pt idx="23">
                  <c:v>2.1139999999999999</c:v>
                </c:pt>
                <c:pt idx="24">
                  <c:v>2.153</c:v>
                </c:pt>
                <c:pt idx="25">
                  <c:v>2.097</c:v>
                </c:pt>
                <c:pt idx="26">
                  <c:v>2.1680000000000001</c:v>
                </c:pt>
                <c:pt idx="27">
                  <c:v>2.2530000000000001</c:v>
                </c:pt>
                <c:pt idx="28">
                  <c:v>2.4790000000000001</c:v>
                </c:pt>
                <c:pt idx="29">
                  <c:v>2.59</c:v>
                </c:pt>
                <c:pt idx="30">
                  <c:v>2.8050000000000002</c:v>
                </c:pt>
                <c:pt idx="31">
                  <c:v>2.9830000000000001</c:v>
                </c:pt>
                <c:pt idx="32">
                  <c:v>3.3330000000000002</c:v>
                </c:pt>
                <c:pt idx="33">
                  <c:v>4.1059999999999999</c:v>
                </c:pt>
                <c:pt idx="34">
                  <c:v>4.8890000000000002</c:v>
                </c:pt>
                <c:pt idx="35">
                  <c:v>6.02</c:v>
                </c:pt>
                <c:pt idx="36">
                  <c:v>6.7480000000000002</c:v>
                </c:pt>
                <c:pt idx="37">
                  <c:v>6.5869999999999997</c:v>
                </c:pt>
                <c:pt idx="38">
                  <c:v>6.09</c:v>
                </c:pt>
                <c:pt idx="39">
                  <c:v>5.39</c:v>
                </c:pt>
                <c:pt idx="40">
                  <c:v>5.0750000000000002</c:v>
                </c:pt>
                <c:pt idx="41">
                  <c:v>4.9160000000000004</c:v>
                </c:pt>
                <c:pt idx="42">
                  <c:v>4.8710000000000004</c:v>
                </c:pt>
                <c:pt idx="43">
                  <c:v>4.7039999999999997</c:v>
                </c:pt>
                <c:pt idx="44">
                  <c:v>4.2460000000000004</c:v>
                </c:pt>
                <c:pt idx="45">
                  <c:v>4.0129999999999999</c:v>
                </c:pt>
                <c:pt idx="46">
                  <c:v>3.69</c:v>
                </c:pt>
                <c:pt idx="47">
                  <c:v>3.7429999999999999</c:v>
                </c:pt>
                <c:pt idx="48">
                  <c:v>3.4820000000000002</c:v>
                </c:pt>
                <c:pt idx="49">
                  <c:v>3.5670000000000002</c:v>
                </c:pt>
                <c:pt idx="50">
                  <c:v>3.5470000000000002</c:v>
                </c:pt>
                <c:pt idx="51">
                  <c:v>3.5579999999999998</c:v>
                </c:pt>
                <c:pt idx="52">
                  <c:v>3.4060000000000001</c:v>
                </c:pt>
                <c:pt idx="53">
                  <c:v>3.4079999999999999</c:v>
                </c:pt>
                <c:pt idx="54">
                  <c:v>3.5139999999999998</c:v>
                </c:pt>
                <c:pt idx="55">
                  <c:v>3.44</c:v>
                </c:pt>
                <c:pt idx="56">
                  <c:v>3.34</c:v>
                </c:pt>
                <c:pt idx="57">
                  <c:v>3.42</c:v>
                </c:pt>
                <c:pt idx="58">
                  <c:v>3.3170000000000002</c:v>
                </c:pt>
                <c:pt idx="59">
                  <c:v>3.3319999999999999</c:v>
                </c:pt>
                <c:pt idx="60">
                  <c:v>3.5089999999999999</c:v>
                </c:pt>
                <c:pt idx="61">
                  <c:v>3.484</c:v>
                </c:pt>
                <c:pt idx="62">
                  <c:v>3.4260000000000002</c:v>
                </c:pt>
                <c:pt idx="63">
                  <c:v>3.5259999999999998</c:v>
                </c:pt>
                <c:pt idx="64">
                  <c:v>3.5550000000000002</c:v>
                </c:pt>
                <c:pt idx="65">
                  <c:v>3.645</c:v>
                </c:pt>
                <c:pt idx="66">
                  <c:v>3.7570000000000001</c:v>
                </c:pt>
                <c:pt idx="67">
                  <c:v>3.5760000000000001</c:v>
                </c:pt>
                <c:pt idx="68">
                  <c:v>3.7290000000000001</c:v>
                </c:pt>
                <c:pt idx="69">
                  <c:v>3.7490000000000001</c:v>
                </c:pt>
                <c:pt idx="70">
                  <c:v>3.8330000000000002</c:v>
                </c:pt>
                <c:pt idx="71">
                  <c:v>4.2770000000000001</c:v>
                </c:pt>
                <c:pt idx="72">
                  <c:v>4.3769999999999998</c:v>
                </c:pt>
                <c:pt idx="73">
                  <c:v>4.7160000000000002</c:v>
                </c:pt>
                <c:pt idx="74">
                  <c:v>5.0970000000000004</c:v>
                </c:pt>
                <c:pt idx="75">
                  <c:v>5.7119999999999997</c:v>
                </c:pt>
                <c:pt idx="76">
                  <c:v>6.077</c:v>
                </c:pt>
                <c:pt idx="77">
                  <c:v>6.26</c:v>
                </c:pt>
                <c:pt idx="78">
                  <c:v>6.2359999999999998</c:v>
                </c:pt>
                <c:pt idx="79">
                  <c:v>6.5839999999999996</c:v>
                </c:pt>
                <c:pt idx="80">
                  <c:v>6.1020000000000003</c:v>
                </c:pt>
                <c:pt idx="81">
                  <c:v>5.7380000000000004</c:v>
                </c:pt>
                <c:pt idx="82">
                  <c:v>5.1719999999999997</c:v>
                </c:pt>
                <c:pt idx="83">
                  <c:v>4.3879999999999999</c:v>
                </c:pt>
                <c:pt idx="84">
                  <c:v>4.2380000000000004</c:v>
                </c:pt>
                <c:pt idx="85">
                  <c:v>4.1020000000000003</c:v>
                </c:pt>
                <c:pt idx="86">
                  <c:v>3.698</c:v>
                </c:pt>
                <c:pt idx="87">
                  <c:v>3.6909999999999998</c:v>
                </c:pt>
                <c:pt idx="88">
                  <c:v>3.7250000000000001</c:v>
                </c:pt>
                <c:pt idx="89">
                  <c:v>3.4830000000000001</c:v>
                </c:pt>
                <c:pt idx="90">
                  <c:v>3.4980000000000002</c:v>
                </c:pt>
                <c:pt idx="91">
                  <c:v>3.468</c:v>
                </c:pt>
                <c:pt idx="92">
                  <c:v>3.488</c:v>
                </c:pt>
                <c:pt idx="93">
                  <c:v>3.4239999999999999</c:v>
                </c:pt>
                <c:pt idx="94">
                  <c:v>3.1749999999999998</c:v>
                </c:pt>
                <c:pt idx="95">
                  <c:v>3.2250000000000001</c:v>
                </c:pt>
                <c:pt idx="96">
                  <c:v>3.1150000000000002</c:v>
                </c:pt>
                <c:pt idx="97">
                  <c:v>2.9049999999999998</c:v>
                </c:pt>
                <c:pt idx="98">
                  <c:v>2.754</c:v>
                </c:pt>
                <c:pt idx="99">
                  <c:v>2.7650000000000001</c:v>
                </c:pt>
                <c:pt idx="100">
                  <c:v>2.7610000000000001</c:v>
                </c:pt>
                <c:pt idx="101">
                  <c:v>2.6970000000000001</c:v>
                </c:pt>
                <c:pt idx="102">
                  <c:v>2.6589999999999998</c:v>
                </c:pt>
                <c:pt idx="103">
                  <c:v>2.5019999999999998</c:v>
                </c:pt>
                <c:pt idx="104">
                  <c:v>2.452</c:v>
                </c:pt>
                <c:pt idx="105">
                  <c:v>2.35</c:v>
                </c:pt>
                <c:pt idx="106">
                  <c:v>2.3340000000000001</c:v>
                </c:pt>
                <c:pt idx="107">
                  <c:v>2.464</c:v>
                </c:pt>
                <c:pt idx="108">
                  <c:v>2.2559999999999998</c:v>
                </c:pt>
                <c:pt idx="109">
                  <c:v>2.3570000000000002</c:v>
                </c:pt>
                <c:pt idx="110">
                  <c:v>2.1989999999999998</c:v>
                </c:pt>
                <c:pt idx="111">
                  <c:v>2.105</c:v>
                </c:pt>
                <c:pt idx="112">
                  <c:v>2.1909999999999998</c:v>
                </c:pt>
                <c:pt idx="113">
                  <c:v>1.9219999999999999</c:v>
                </c:pt>
                <c:pt idx="114">
                  <c:v>2.0419999999999998</c:v>
                </c:pt>
                <c:pt idx="115">
                  <c:v>2.1019999999999999</c:v>
                </c:pt>
                <c:pt idx="116">
                  <c:v>2.0609999999999999</c:v>
                </c:pt>
                <c:pt idx="117">
                  <c:v>1.976</c:v>
                </c:pt>
                <c:pt idx="118">
                  <c:v>1.9359999999999999</c:v>
                </c:pt>
                <c:pt idx="119">
                  <c:v>1.88</c:v>
                </c:pt>
                <c:pt idx="120">
                  <c:v>2.08</c:v>
                </c:pt>
                <c:pt idx="121">
                  <c:v>1.899</c:v>
                </c:pt>
                <c:pt idx="122">
                  <c:v>1.956</c:v>
                </c:pt>
                <c:pt idx="123">
                  <c:v>1.794</c:v>
                </c:pt>
                <c:pt idx="124">
                  <c:v>1.9630000000000001</c:v>
                </c:pt>
                <c:pt idx="125">
                  <c:v>1.8879999999999999</c:v>
                </c:pt>
                <c:pt idx="126">
                  <c:v>1.802</c:v>
                </c:pt>
                <c:pt idx="127">
                  <c:v>1.925</c:v>
                </c:pt>
                <c:pt idx="128">
                  <c:v>1.7490000000000001</c:v>
                </c:pt>
                <c:pt idx="129">
                  <c:v>1.879</c:v>
                </c:pt>
                <c:pt idx="130">
                  <c:v>2.0430000000000001</c:v>
                </c:pt>
                <c:pt idx="131">
                  <c:v>1.6839999999999999</c:v>
                </c:pt>
                <c:pt idx="132">
                  <c:v>1.8759999999999999</c:v>
                </c:pt>
                <c:pt idx="133">
                  <c:v>1.74</c:v>
                </c:pt>
                <c:pt idx="134">
                  <c:v>1.8540000000000001</c:v>
                </c:pt>
                <c:pt idx="135">
                  <c:v>1.766</c:v>
                </c:pt>
                <c:pt idx="136">
                  <c:v>1.9419999999999999</c:v>
                </c:pt>
                <c:pt idx="137">
                  <c:v>1.889</c:v>
                </c:pt>
                <c:pt idx="138">
                  <c:v>1.8919999999999999</c:v>
                </c:pt>
                <c:pt idx="139">
                  <c:v>1.675</c:v>
                </c:pt>
                <c:pt idx="140">
                  <c:v>1.714</c:v>
                </c:pt>
                <c:pt idx="141">
                  <c:v>1.802</c:v>
                </c:pt>
                <c:pt idx="142">
                  <c:v>1.7949999999999999</c:v>
                </c:pt>
                <c:pt idx="143">
                  <c:v>1.742</c:v>
                </c:pt>
                <c:pt idx="144">
                  <c:v>1.8029999999999999</c:v>
                </c:pt>
                <c:pt idx="145">
                  <c:v>1.8149999999999999</c:v>
                </c:pt>
                <c:pt idx="146">
                  <c:v>1.7390000000000001</c:v>
                </c:pt>
                <c:pt idx="147">
                  <c:v>1.732</c:v>
                </c:pt>
                <c:pt idx="148">
                  <c:v>1.6819999999999999</c:v>
                </c:pt>
                <c:pt idx="149">
                  <c:v>1.589</c:v>
                </c:pt>
                <c:pt idx="150">
                  <c:v>1.5980000000000001</c:v>
                </c:pt>
                <c:pt idx="151">
                  <c:v>1.7050000000000001</c:v>
                </c:pt>
                <c:pt idx="152">
                  <c:v>1.843</c:v>
                </c:pt>
                <c:pt idx="153">
                  <c:v>1.6539999999999999</c:v>
                </c:pt>
                <c:pt idx="154">
                  <c:v>1.694</c:v>
                </c:pt>
                <c:pt idx="155">
                  <c:v>1.589</c:v>
                </c:pt>
                <c:pt idx="156">
                  <c:v>1.694</c:v>
                </c:pt>
                <c:pt idx="157">
                  <c:v>1.8240000000000001</c:v>
                </c:pt>
                <c:pt idx="158">
                  <c:v>1.6970000000000001</c:v>
                </c:pt>
                <c:pt idx="159">
                  <c:v>1.675</c:v>
                </c:pt>
                <c:pt idx="160">
                  <c:v>1.7989999999999999</c:v>
                </c:pt>
                <c:pt idx="161">
                  <c:v>1.7370000000000001</c:v>
                </c:pt>
                <c:pt idx="162">
                  <c:v>1.833</c:v>
                </c:pt>
                <c:pt idx="163">
                  <c:v>1.758</c:v>
                </c:pt>
                <c:pt idx="164">
                  <c:v>1.867</c:v>
                </c:pt>
                <c:pt idx="165">
                  <c:v>1.772</c:v>
                </c:pt>
                <c:pt idx="166">
                  <c:v>1.8220000000000001</c:v>
                </c:pt>
                <c:pt idx="167">
                  <c:v>1.9359999999999999</c:v>
                </c:pt>
                <c:pt idx="168">
                  <c:v>1.9179999999999999</c:v>
                </c:pt>
                <c:pt idx="169">
                  <c:v>1.702</c:v>
                </c:pt>
                <c:pt idx="170">
                  <c:v>1.9319999999999999</c:v>
                </c:pt>
                <c:pt idx="171">
                  <c:v>1.8540000000000001</c:v>
                </c:pt>
                <c:pt idx="172">
                  <c:v>1.9470000000000001</c:v>
                </c:pt>
                <c:pt idx="173">
                  <c:v>1.756</c:v>
                </c:pt>
                <c:pt idx="174">
                  <c:v>1.6890000000000001</c:v>
                </c:pt>
                <c:pt idx="175">
                  <c:v>1.7130000000000001</c:v>
                </c:pt>
                <c:pt idx="176">
                  <c:v>1.663</c:v>
                </c:pt>
                <c:pt idx="177">
                  <c:v>1.7050000000000001</c:v>
                </c:pt>
                <c:pt idx="178">
                  <c:v>1.6990000000000001</c:v>
                </c:pt>
                <c:pt idx="179">
                  <c:v>1.6519999999999999</c:v>
                </c:pt>
                <c:pt idx="180">
                  <c:v>1.532</c:v>
                </c:pt>
                <c:pt idx="181">
                  <c:v>1.516</c:v>
                </c:pt>
                <c:pt idx="182">
                  <c:v>1.2989999999999999</c:v>
                </c:pt>
                <c:pt idx="183">
                  <c:v>1.3</c:v>
                </c:pt>
                <c:pt idx="184">
                  <c:v>1.4550000000000001</c:v>
                </c:pt>
                <c:pt idx="185">
                  <c:v>1.2190000000000001</c:v>
                </c:pt>
                <c:pt idx="186">
                  <c:v>1.2609999999999999</c:v>
                </c:pt>
                <c:pt idx="187">
                  <c:v>1.2989999999999999</c:v>
                </c:pt>
                <c:pt idx="188">
                  <c:v>1.266</c:v>
                </c:pt>
                <c:pt idx="189">
                  <c:v>1.3220000000000001</c:v>
                </c:pt>
                <c:pt idx="190">
                  <c:v>1.232</c:v>
                </c:pt>
                <c:pt idx="191">
                  <c:v>1.37</c:v>
                </c:pt>
                <c:pt idx="192">
                  <c:v>1.2310000000000001</c:v>
                </c:pt>
                <c:pt idx="193">
                  <c:v>1.208</c:v>
                </c:pt>
                <c:pt idx="194">
                  <c:v>1.2410000000000001</c:v>
                </c:pt>
                <c:pt idx="195">
                  <c:v>1.0960000000000001</c:v>
                </c:pt>
                <c:pt idx="196">
                  <c:v>1.214</c:v>
                </c:pt>
                <c:pt idx="197">
                  <c:v>1.1910000000000001</c:v>
                </c:pt>
                <c:pt idx="198">
                  <c:v>1.2</c:v>
                </c:pt>
                <c:pt idx="199">
                  <c:v>1.173</c:v>
                </c:pt>
                <c:pt idx="200">
                  <c:v>1.2370000000000001</c:v>
                </c:pt>
                <c:pt idx="201">
                  <c:v>1</c:v>
                </c:pt>
                <c:pt idx="202">
                  <c:v>1.1930000000000001</c:v>
                </c:pt>
                <c:pt idx="203">
                  <c:v>1.232</c:v>
                </c:pt>
                <c:pt idx="204">
                  <c:v>1.1519999999999999</c:v>
                </c:pt>
                <c:pt idx="205">
                  <c:v>1.2749999999999999</c:v>
                </c:pt>
                <c:pt idx="206">
                  <c:v>1.202</c:v>
                </c:pt>
                <c:pt idx="207">
                  <c:v>1.337</c:v>
                </c:pt>
                <c:pt idx="208">
                  <c:v>1.5369999999999999</c:v>
                </c:pt>
                <c:pt idx="209">
                  <c:v>1.413</c:v>
                </c:pt>
                <c:pt idx="210">
                  <c:v>1.498</c:v>
                </c:pt>
                <c:pt idx="211">
                  <c:v>1.4330000000000001</c:v>
                </c:pt>
                <c:pt idx="212">
                  <c:v>1.556</c:v>
                </c:pt>
                <c:pt idx="213">
                  <c:v>1.6819999999999999</c:v>
                </c:pt>
                <c:pt idx="214">
                  <c:v>1.452</c:v>
                </c:pt>
                <c:pt idx="215">
                  <c:v>1.534</c:v>
                </c:pt>
                <c:pt idx="216">
                  <c:v>1.762</c:v>
                </c:pt>
                <c:pt idx="217">
                  <c:v>1.7090000000000001</c:v>
                </c:pt>
                <c:pt idx="218">
                  <c:v>1.6970000000000001</c:v>
                </c:pt>
                <c:pt idx="219">
                  <c:v>1.772</c:v>
                </c:pt>
                <c:pt idx="220">
                  <c:v>1.516</c:v>
                </c:pt>
                <c:pt idx="221">
                  <c:v>1.619</c:v>
                </c:pt>
                <c:pt idx="222">
                  <c:v>1.6339999999999999</c:v>
                </c:pt>
                <c:pt idx="223">
                  <c:v>1.6910000000000001</c:v>
                </c:pt>
                <c:pt idx="224">
                  <c:v>1.48</c:v>
                </c:pt>
                <c:pt idx="225">
                  <c:v>1.4039999999999999</c:v>
                </c:pt>
                <c:pt idx="226">
                  <c:v>1.1839999999999999</c:v>
                </c:pt>
                <c:pt idx="227">
                  <c:v>1.3280000000000001</c:v>
                </c:pt>
                <c:pt idx="228">
                  <c:v>1.248</c:v>
                </c:pt>
                <c:pt idx="229">
                  <c:v>1.222</c:v>
                </c:pt>
                <c:pt idx="230">
                  <c:v>1.143</c:v>
                </c:pt>
                <c:pt idx="231">
                  <c:v>1.1040000000000001</c:v>
                </c:pt>
                <c:pt idx="232">
                  <c:v>1.224</c:v>
                </c:pt>
                <c:pt idx="233">
                  <c:v>1.0609999999999999</c:v>
                </c:pt>
                <c:pt idx="234">
                  <c:v>1.0369999999999999</c:v>
                </c:pt>
                <c:pt idx="235">
                  <c:v>1.0920000000000001</c:v>
                </c:pt>
                <c:pt idx="236">
                  <c:v>0.92949999999999999</c:v>
                </c:pt>
                <c:pt idx="237">
                  <c:v>0.97460000000000002</c:v>
                </c:pt>
                <c:pt idx="238">
                  <c:v>1.0569999999999999</c:v>
                </c:pt>
                <c:pt idx="239">
                  <c:v>1.107</c:v>
                </c:pt>
                <c:pt idx="240">
                  <c:v>1.1259999999999999</c:v>
                </c:pt>
                <c:pt idx="241">
                  <c:v>1.1060000000000001</c:v>
                </c:pt>
                <c:pt idx="242">
                  <c:v>1.3580000000000001</c:v>
                </c:pt>
                <c:pt idx="243">
                  <c:v>1.2569999999999999</c:v>
                </c:pt>
                <c:pt idx="244">
                  <c:v>1.1910000000000001</c:v>
                </c:pt>
                <c:pt idx="245">
                  <c:v>1.4219999999999999</c:v>
                </c:pt>
                <c:pt idx="246">
                  <c:v>1.5569999999999999</c:v>
                </c:pt>
                <c:pt idx="247">
                  <c:v>1.591</c:v>
                </c:pt>
                <c:pt idx="248">
                  <c:v>1.6459999999999999</c:v>
                </c:pt>
                <c:pt idx="249">
                  <c:v>1.855</c:v>
                </c:pt>
                <c:pt idx="250">
                  <c:v>1.7529999999999999</c:v>
                </c:pt>
                <c:pt idx="251">
                  <c:v>2.105</c:v>
                </c:pt>
                <c:pt idx="252">
                  <c:v>2.2309999999999999</c:v>
                </c:pt>
                <c:pt idx="253">
                  <c:v>2.3109999999999999</c:v>
                </c:pt>
                <c:pt idx="254">
                  <c:v>2.476</c:v>
                </c:pt>
                <c:pt idx="255">
                  <c:v>2.4980000000000002</c:v>
                </c:pt>
                <c:pt idx="256">
                  <c:v>2.5790000000000002</c:v>
                </c:pt>
                <c:pt idx="257">
                  <c:v>2.7389999999999999</c:v>
                </c:pt>
                <c:pt idx="258">
                  <c:v>2.7050000000000001</c:v>
                </c:pt>
                <c:pt idx="259">
                  <c:v>2.81</c:v>
                </c:pt>
                <c:pt idx="260">
                  <c:v>2.8370000000000002</c:v>
                </c:pt>
                <c:pt idx="261">
                  <c:v>2.907</c:v>
                </c:pt>
                <c:pt idx="262">
                  <c:v>3.1230000000000002</c:v>
                </c:pt>
                <c:pt idx="263">
                  <c:v>3.0649999999999999</c:v>
                </c:pt>
                <c:pt idx="264">
                  <c:v>2.976</c:v>
                </c:pt>
                <c:pt idx="265">
                  <c:v>2.9660000000000002</c:v>
                </c:pt>
                <c:pt idx="266">
                  <c:v>2.8980000000000001</c:v>
                </c:pt>
                <c:pt idx="267">
                  <c:v>3.0270000000000001</c:v>
                </c:pt>
                <c:pt idx="268">
                  <c:v>2.6259999999999999</c:v>
                </c:pt>
                <c:pt idx="269">
                  <c:v>2.5190000000000001</c:v>
                </c:pt>
                <c:pt idx="270">
                  <c:v>2.391</c:v>
                </c:pt>
                <c:pt idx="271">
                  <c:v>2.3180000000000001</c:v>
                </c:pt>
                <c:pt idx="272">
                  <c:v>2.0539999999999998</c:v>
                </c:pt>
                <c:pt idx="273">
                  <c:v>1.8080000000000001</c:v>
                </c:pt>
                <c:pt idx="274">
                  <c:v>1.651</c:v>
                </c:pt>
                <c:pt idx="275">
                  <c:v>1.51</c:v>
                </c:pt>
                <c:pt idx="276">
                  <c:v>1.5309999999999999</c:v>
                </c:pt>
                <c:pt idx="277">
                  <c:v>1.147</c:v>
                </c:pt>
                <c:pt idx="278">
                  <c:v>1.0369999999999999</c:v>
                </c:pt>
                <c:pt idx="279">
                  <c:v>0.9748</c:v>
                </c:pt>
                <c:pt idx="280">
                  <c:v>0.85589999999999999</c:v>
                </c:pt>
                <c:pt idx="281">
                  <c:v>0.72350000000000003</c:v>
                </c:pt>
                <c:pt idx="282">
                  <c:v>0.59160000000000001</c:v>
                </c:pt>
                <c:pt idx="283">
                  <c:v>0.51</c:v>
                </c:pt>
                <c:pt idx="284">
                  <c:v>0.48980000000000001</c:v>
                </c:pt>
                <c:pt idx="285">
                  <c:v>0.44190000000000002</c:v>
                </c:pt>
                <c:pt idx="286">
                  <c:v>0.2601</c:v>
                </c:pt>
                <c:pt idx="287">
                  <c:v>0.26719999999999999</c:v>
                </c:pt>
                <c:pt idx="288">
                  <c:v>0.23960000000000001</c:v>
                </c:pt>
                <c:pt idx="289">
                  <c:v>0.20669999999999999</c:v>
                </c:pt>
                <c:pt idx="290">
                  <c:v>0.24679999999999999</c:v>
                </c:pt>
                <c:pt idx="291">
                  <c:v>0.21870000000000001</c:v>
                </c:pt>
                <c:pt idx="292">
                  <c:v>0.18379999999999999</c:v>
                </c:pt>
                <c:pt idx="293">
                  <c:v>0.1052</c:v>
                </c:pt>
                <c:pt idx="294">
                  <c:v>0.1176</c:v>
                </c:pt>
                <c:pt idx="295">
                  <c:v>0.16589999999999999</c:v>
                </c:pt>
                <c:pt idx="296">
                  <c:v>0.16059999999999999</c:v>
                </c:pt>
                <c:pt idx="297">
                  <c:v>0.1366</c:v>
                </c:pt>
                <c:pt idx="298">
                  <c:v>0.1166</c:v>
                </c:pt>
                <c:pt idx="299">
                  <c:v>0.15240000000000001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E28-4607-A26A-A350C6861A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97807"/>
        <c:axId val="134528340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bg_pp!$E$1</c15:sqref>
                        </c15:formulaRef>
                      </c:ext>
                    </c:extLst>
                    <c:strCache>
                      <c:ptCount val="1"/>
                      <c:pt idx="0">
                        <c:v>primary photons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bg_pp!$C$2:$C$301</c15:sqref>
                        </c15:formulaRef>
                      </c:ext>
                    </c:extLst>
                    <c:numCache>
                      <c:formatCode>0_);[Red]\(0\)</c:formatCode>
                      <c:ptCount val="300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bg_pp!$E$2:$E$301</c15:sqref>
                        </c15:formulaRef>
                      </c:ext>
                    </c:extLst>
                    <c:numCache>
                      <c:formatCode>0.0_);[Red]\(0.0\)</c:formatCode>
                      <c:ptCount val="300"/>
                      <c:pt idx="0">
                        <c:v>1.5480000000000001E-2</c:v>
                      </c:pt>
                      <c:pt idx="1">
                        <c:v>1.137E-2</c:v>
                      </c:pt>
                      <c:pt idx="2">
                        <c:v>9.2870000000000001E-3</c:v>
                      </c:pt>
                      <c:pt idx="3">
                        <c:v>7.9249999999999998E-3</c:v>
                      </c:pt>
                      <c:pt idx="4">
                        <c:v>7.6280000000000002E-3</c:v>
                      </c:pt>
                      <c:pt idx="5">
                        <c:v>5.5579999999999996E-3</c:v>
                      </c:pt>
                      <c:pt idx="6">
                        <c:v>4.5209999999999998E-3</c:v>
                      </c:pt>
                      <c:pt idx="7">
                        <c:v>2.3050000000000002E-3</c:v>
                      </c:pt>
                      <c:pt idx="8">
                        <c:v>3.2859999999999999E-3</c:v>
                      </c:pt>
                      <c:pt idx="9">
                        <c:v>3.2290000000000001E-3</c:v>
                      </c:pt>
                      <c:pt idx="10">
                        <c:v>2.7179999999999999E-2</c:v>
                      </c:pt>
                      <c:pt idx="11">
                        <c:v>0.19089999999999999</c:v>
                      </c:pt>
                      <c:pt idx="12">
                        <c:v>0.55449999999999999</c:v>
                      </c:pt>
                      <c:pt idx="13">
                        <c:v>0.72829999999999995</c:v>
                      </c:pt>
                      <c:pt idx="14">
                        <c:v>0.52249999999999996</c:v>
                      </c:pt>
                      <c:pt idx="15">
                        <c:v>0.29980000000000001</c:v>
                      </c:pt>
                      <c:pt idx="16">
                        <c:v>0.1295</c:v>
                      </c:pt>
                      <c:pt idx="17">
                        <c:v>3.1269999999999999E-2</c:v>
                      </c:pt>
                      <c:pt idx="18">
                        <c:v>7.3489999999999996E-3</c:v>
                      </c:pt>
                      <c:pt idx="19">
                        <c:v>7.0569999999999999E-3</c:v>
                      </c:pt>
                      <c:pt idx="20">
                        <c:v>1.085E-2</c:v>
                      </c:pt>
                      <c:pt idx="21">
                        <c:v>1.609E-2</c:v>
                      </c:pt>
                      <c:pt idx="22">
                        <c:v>1.7090000000000001E-2</c:v>
                      </c:pt>
                      <c:pt idx="23">
                        <c:v>2.555E-2</c:v>
                      </c:pt>
                      <c:pt idx="24">
                        <c:v>2.6349999999999998E-2</c:v>
                      </c:pt>
                      <c:pt idx="25">
                        <c:v>3.2820000000000002E-2</c:v>
                      </c:pt>
                      <c:pt idx="26">
                        <c:v>3.6220000000000002E-2</c:v>
                      </c:pt>
                      <c:pt idx="27">
                        <c:v>3.9829999999999997E-2</c:v>
                      </c:pt>
                      <c:pt idx="28">
                        <c:v>3.4750000000000003E-2</c:v>
                      </c:pt>
                      <c:pt idx="29">
                        <c:v>2.7449999999999999E-2</c:v>
                      </c:pt>
                      <c:pt idx="30">
                        <c:v>2.0240000000000001E-2</c:v>
                      </c:pt>
                      <c:pt idx="31">
                        <c:v>1.3339999999999999E-2</c:v>
                      </c:pt>
                      <c:pt idx="32">
                        <c:v>6.3039999999999997E-3</c:v>
                      </c:pt>
                      <c:pt idx="33">
                        <c:v>2.5140000000000002E-3</c:v>
                      </c:pt>
                      <c:pt idx="34">
                        <c:v>2.4610000000000001E-3</c:v>
                      </c:pt>
                      <c:pt idx="35">
                        <c:v>1.5150000000000001E-3</c:v>
                      </c:pt>
                      <c:pt idx="36">
                        <c:v>1.1900000000000001E-3</c:v>
                      </c:pt>
                      <c:pt idx="37">
                        <c:v>1.6260000000000001E-3</c:v>
                      </c:pt>
                      <c:pt idx="38">
                        <c:v>1.0920000000000001E-3</c:v>
                      </c:pt>
                      <c:pt idx="39">
                        <c:v>1.464E-3</c:v>
                      </c:pt>
                      <c:pt idx="40">
                        <c:v>5.9250000000000004E-4</c:v>
                      </c:pt>
                      <c:pt idx="41">
                        <c:v>1.2179999999999999E-3</c:v>
                      </c:pt>
                      <c:pt idx="42">
                        <c:v>2.1610000000000002E-3</c:v>
                      </c:pt>
                      <c:pt idx="43">
                        <c:v>1.75E-3</c:v>
                      </c:pt>
                      <c:pt idx="44">
                        <c:v>1.9710000000000001E-3</c:v>
                      </c:pt>
                      <c:pt idx="45">
                        <c:v>2.6879999999999999E-3</c:v>
                      </c:pt>
                      <c:pt idx="46">
                        <c:v>3.0019999999999999E-3</c:v>
                      </c:pt>
                      <c:pt idx="47">
                        <c:v>2.1580000000000002E-3</c:v>
                      </c:pt>
                      <c:pt idx="48">
                        <c:v>3.0370000000000002E-3</c:v>
                      </c:pt>
                      <c:pt idx="49">
                        <c:v>2.9290000000000002E-3</c:v>
                      </c:pt>
                      <c:pt idx="50">
                        <c:v>2.4789999999999999E-3</c:v>
                      </c:pt>
                      <c:pt idx="51">
                        <c:v>2.0100000000000001E-3</c:v>
                      </c:pt>
                      <c:pt idx="52">
                        <c:v>2.2360000000000001E-3</c:v>
                      </c:pt>
                      <c:pt idx="53">
                        <c:v>2.0639999999999999E-3</c:v>
                      </c:pt>
                      <c:pt idx="54">
                        <c:v>2.222E-3</c:v>
                      </c:pt>
                      <c:pt idx="55">
                        <c:v>2.6849999999999999E-3</c:v>
                      </c:pt>
                      <c:pt idx="56">
                        <c:v>4.2950000000000002E-3</c:v>
                      </c:pt>
                      <c:pt idx="57">
                        <c:v>6.7210000000000004E-3</c:v>
                      </c:pt>
                      <c:pt idx="58">
                        <c:v>1.076E-2</c:v>
                      </c:pt>
                      <c:pt idx="59">
                        <c:v>1.554E-2</c:v>
                      </c:pt>
                      <c:pt idx="60">
                        <c:v>2.2440000000000002E-2</c:v>
                      </c:pt>
                      <c:pt idx="61">
                        <c:v>3.1539999999999999E-2</c:v>
                      </c:pt>
                      <c:pt idx="62">
                        <c:v>3.9759999999999997E-2</c:v>
                      </c:pt>
                      <c:pt idx="63">
                        <c:v>4.4170000000000001E-2</c:v>
                      </c:pt>
                      <c:pt idx="64">
                        <c:v>5.074E-2</c:v>
                      </c:pt>
                      <c:pt idx="65">
                        <c:v>4.9050000000000003E-2</c:v>
                      </c:pt>
                      <c:pt idx="66">
                        <c:v>4.863E-2</c:v>
                      </c:pt>
                      <c:pt idx="67">
                        <c:v>4.6100000000000002E-2</c:v>
                      </c:pt>
                      <c:pt idx="68">
                        <c:v>5.1470000000000002E-2</c:v>
                      </c:pt>
                      <c:pt idx="69">
                        <c:v>7.0069999999999993E-2</c:v>
                      </c:pt>
                      <c:pt idx="70">
                        <c:v>0.1168</c:v>
                      </c:pt>
                      <c:pt idx="71">
                        <c:v>0.2104</c:v>
                      </c:pt>
                      <c:pt idx="72">
                        <c:v>0.34920000000000001</c:v>
                      </c:pt>
                      <c:pt idx="73">
                        <c:v>0.5776</c:v>
                      </c:pt>
                      <c:pt idx="74">
                        <c:v>0.86439999999999995</c:v>
                      </c:pt>
                      <c:pt idx="75">
                        <c:v>1.2050000000000001</c:v>
                      </c:pt>
                      <c:pt idx="76">
                        <c:v>1.5069999999999999</c:v>
                      </c:pt>
                      <c:pt idx="77">
                        <c:v>1.7829999999999999</c:v>
                      </c:pt>
                      <c:pt idx="78">
                        <c:v>1.9410000000000001</c:v>
                      </c:pt>
                      <c:pt idx="79">
                        <c:v>1.9570000000000001</c:v>
                      </c:pt>
                      <c:pt idx="80">
                        <c:v>1.7649999999999999</c:v>
                      </c:pt>
                      <c:pt idx="81">
                        <c:v>1.4970000000000001</c:v>
                      </c:pt>
                      <c:pt idx="82">
                        <c:v>1.1459999999999999</c:v>
                      </c:pt>
                      <c:pt idx="83">
                        <c:v>0.81130000000000002</c:v>
                      </c:pt>
                      <c:pt idx="84">
                        <c:v>0.54900000000000004</c:v>
                      </c:pt>
                      <c:pt idx="85">
                        <c:v>0.32250000000000001</c:v>
                      </c:pt>
                      <c:pt idx="86">
                        <c:v>0.18179999999999999</c:v>
                      </c:pt>
                      <c:pt idx="87">
                        <c:v>9.2649999999999996E-2</c:v>
                      </c:pt>
                      <c:pt idx="88">
                        <c:v>4.41E-2</c:v>
                      </c:pt>
                      <c:pt idx="89">
                        <c:v>2.18E-2</c:v>
                      </c:pt>
                      <c:pt idx="90">
                        <c:v>7.0530000000000002E-3</c:v>
                      </c:pt>
                      <c:pt idx="91">
                        <c:v>3.578E-3</c:v>
                      </c:pt>
                      <c:pt idx="92">
                        <c:v>1.227E-3</c:v>
                      </c:pt>
                      <c:pt idx="93">
                        <c:v>5.9179999999999996E-4</c:v>
                      </c:pt>
                      <c:pt idx="94">
                        <c:v>8.9530000000000002E-4</c:v>
                      </c:pt>
                      <c:pt idx="95">
                        <c:v>5.3779999999999995E-4</c:v>
                      </c:pt>
                      <c:pt idx="96">
                        <c:v>1.6720000000000001E-3</c:v>
                      </c:pt>
                      <c:pt idx="97">
                        <c:v>4.4660000000000001E-4</c:v>
                      </c:pt>
                      <c:pt idx="98">
                        <c:v>3.8440000000000002E-4</c:v>
                      </c:pt>
                      <c:pt idx="99">
                        <c:v>5.3180000000000002E-4</c:v>
                      </c:pt>
                      <c:pt idx="100">
                        <c:v>3.2200000000000002E-4</c:v>
                      </c:pt>
                      <c:pt idx="101">
                        <c:v>2.8709999999999999E-4</c:v>
                      </c:pt>
                      <c:pt idx="102">
                        <c:v>6.122E-5</c:v>
                      </c:pt>
                      <c:pt idx="103">
                        <c:v>2.564E-4</c:v>
                      </c:pt>
                      <c:pt idx="104">
                        <c:v>1.4650000000000001E-4</c:v>
                      </c:pt>
                      <c:pt idx="105">
                        <c:v>2.8469999999999998E-4</c:v>
                      </c:pt>
                      <c:pt idx="106">
                        <c:v>2.4919999999999999E-4</c:v>
                      </c:pt>
                      <c:pt idx="107">
                        <c:v>1.3799999999999999E-4</c:v>
                      </c:pt>
                      <c:pt idx="108">
                        <c:v>2.2550000000000001E-4</c:v>
                      </c:pt>
                      <c:pt idx="109">
                        <c:v>3.1480000000000001E-4</c:v>
                      </c:pt>
                      <c:pt idx="110">
                        <c:v>7.8659999999999996E-5</c:v>
                      </c:pt>
                      <c:pt idx="111">
                        <c:v>6.5170000000000001E-5</c:v>
                      </c:pt>
                      <c:pt idx="112">
                        <c:v>2.454E-4</c:v>
                      </c:pt>
                      <c:pt idx="113">
                        <c:v>4.0279999999999998E-4</c:v>
                      </c:pt>
                      <c:pt idx="114">
                        <c:v>2.9760000000000002E-4</c:v>
                      </c:pt>
                      <c:pt idx="115">
                        <c:v>1.08E-5</c:v>
                      </c:pt>
                      <c:pt idx="116">
                        <c:v>5.1360000000000002E-4</c:v>
                      </c:pt>
                      <c:pt idx="117">
                        <c:v>1.256E-3</c:v>
                      </c:pt>
                      <c:pt idx="118">
                        <c:v>6.8809999999999997E-4</c:v>
                      </c:pt>
                      <c:pt idx="119">
                        <c:v>5.4239999999999996E-4</c:v>
                      </c:pt>
                      <c:pt idx="120">
                        <c:v>1.0189999999999999E-3</c:v>
                      </c:pt>
                      <c:pt idx="121">
                        <c:v>1.238E-3</c:v>
                      </c:pt>
                      <c:pt idx="122">
                        <c:v>1.516E-3</c:v>
                      </c:pt>
                      <c:pt idx="123">
                        <c:v>9.5850000000000004E-4</c:v>
                      </c:pt>
                      <c:pt idx="124">
                        <c:v>1.1770000000000001E-3</c:v>
                      </c:pt>
                      <c:pt idx="125">
                        <c:v>1.1919999999999999E-3</c:v>
                      </c:pt>
                      <c:pt idx="126">
                        <c:v>8.1050000000000002E-4</c:v>
                      </c:pt>
                      <c:pt idx="127">
                        <c:v>4.5560000000000002E-4</c:v>
                      </c:pt>
                      <c:pt idx="128">
                        <c:v>5.4020000000000001E-4</c:v>
                      </c:pt>
                      <c:pt idx="129">
                        <c:v>6.0119999999999998E-4</c:v>
                      </c:pt>
                      <c:pt idx="130">
                        <c:v>7.3930000000000003E-4</c:v>
                      </c:pt>
                      <c:pt idx="131">
                        <c:v>8.7730000000000002E-4</c:v>
                      </c:pt>
                      <c:pt idx="132">
                        <c:v>8.7500000000000002E-4</c:v>
                      </c:pt>
                      <c:pt idx="133">
                        <c:v>6.3279999999999999E-4</c:v>
                      </c:pt>
                      <c:pt idx="134">
                        <c:v>9.4530000000000005E-4</c:v>
                      </c:pt>
                      <c:pt idx="135">
                        <c:v>1.1150000000000001E-3</c:v>
                      </c:pt>
                      <c:pt idx="136">
                        <c:v>8.1680000000000001E-4</c:v>
                      </c:pt>
                      <c:pt idx="137">
                        <c:v>1.454E-3</c:v>
                      </c:pt>
                      <c:pt idx="138">
                        <c:v>1.5839999999999999E-3</c:v>
                      </c:pt>
                      <c:pt idx="139">
                        <c:v>5.6689999999999996E-4</c:v>
                      </c:pt>
                      <c:pt idx="140">
                        <c:v>9.5350000000000003E-4</c:v>
                      </c:pt>
                      <c:pt idx="141">
                        <c:v>1.485E-3</c:v>
                      </c:pt>
                      <c:pt idx="142">
                        <c:v>5.3839999999999997E-4</c:v>
                      </c:pt>
                      <c:pt idx="143">
                        <c:v>1.449E-3</c:v>
                      </c:pt>
                      <c:pt idx="144">
                        <c:v>1.1150000000000001E-3</c:v>
                      </c:pt>
                      <c:pt idx="145">
                        <c:v>9.4629999999999996E-4</c:v>
                      </c:pt>
                      <c:pt idx="146">
                        <c:v>1.3699999999999999E-3</c:v>
                      </c:pt>
                      <c:pt idx="147">
                        <c:v>1.0009999999999999E-3</c:v>
                      </c:pt>
                      <c:pt idx="148">
                        <c:v>3.8000000000000002E-4</c:v>
                      </c:pt>
                      <c:pt idx="149">
                        <c:v>1.158E-3</c:v>
                      </c:pt>
                      <c:pt idx="150">
                        <c:v>4.7610000000000003E-4</c:v>
                      </c:pt>
                      <c:pt idx="151">
                        <c:v>3.4170000000000001E-4</c:v>
                      </c:pt>
                      <c:pt idx="152">
                        <c:v>1.7569999999999999E-4</c:v>
                      </c:pt>
                      <c:pt idx="153">
                        <c:v>1.024E-3</c:v>
                      </c:pt>
                      <c:pt idx="154">
                        <c:v>8.2240000000000004E-4</c:v>
                      </c:pt>
                      <c:pt idx="155">
                        <c:v>8.8710000000000004E-4</c:v>
                      </c:pt>
                      <c:pt idx="156">
                        <c:v>9.1609999999999999E-4</c:v>
                      </c:pt>
                      <c:pt idx="157">
                        <c:v>8.499E-4</c:v>
                      </c:pt>
                      <c:pt idx="158">
                        <c:v>7.8790000000000002E-4</c:v>
                      </c:pt>
                      <c:pt idx="159">
                        <c:v>8.7810000000000004E-4</c:v>
                      </c:pt>
                      <c:pt idx="160">
                        <c:v>9.8210000000000007E-4</c:v>
                      </c:pt>
                      <c:pt idx="161">
                        <c:v>1.263E-3</c:v>
                      </c:pt>
                      <c:pt idx="162">
                        <c:v>5.5750000000000005E-4</c:v>
                      </c:pt>
                      <c:pt idx="163">
                        <c:v>1.8060000000000001E-3</c:v>
                      </c:pt>
                      <c:pt idx="164">
                        <c:v>1.32E-3</c:v>
                      </c:pt>
                      <c:pt idx="165">
                        <c:v>1.8569999999999999E-3</c:v>
                      </c:pt>
                      <c:pt idx="166">
                        <c:v>1.456E-3</c:v>
                      </c:pt>
                      <c:pt idx="167">
                        <c:v>1.755E-3</c:v>
                      </c:pt>
                      <c:pt idx="168">
                        <c:v>1.8580000000000001E-3</c:v>
                      </c:pt>
                      <c:pt idx="169">
                        <c:v>1.4840000000000001E-3</c:v>
                      </c:pt>
                      <c:pt idx="170">
                        <c:v>1.774E-3</c:v>
                      </c:pt>
                      <c:pt idx="171">
                        <c:v>1.109E-3</c:v>
                      </c:pt>
                      <c:pt idx="172">
                        <c:v>2.0950000000000001E-3</c:v>
                      </c:pt>
                      <c:pt idx="173">
                        <c:v>1.6850000000000001E-3</c:v>
                      </c:pt>
                      <c:pt idx="174">
                        <c:v>1.7819999999999999E-3</c:v>
                      </c:pt>
                      <c:pt idx="175">
                        <c:v>8.6430000000000003E-4</c:v>
                      </c:pt>
                      <c:pt idx="176">
                        <c:v>1.7520000000000001E-3</c:v>
                      </c:pt>
                      <c:pt idx="177">
                        <c:v>7.9980000000000003E-4</c:v>
                      </c:pt>
                      <c:pt idx="178">
                        <c:v>1.245E-3</c:v>
                      </c:pt>
                      <c:pt idx="179">
                        <c:v>9.2310000000000005E-4</c:v>
                      </c:pt>
                      <c:pt idx="180">
                        <c:v>6.0709999999999996E-4</c:v>
                      </c:pt>
                      <c:pt idx="181">
                        <c:v>4.8529999999999998E-4</c:v>
                      </c:pt>
                      <c:pt idx="182">
                        <c:v>9.0169999999999996E-4</c:v>
                      </c:pt>
                      <c:pt idx="183">
                        <c:v>5.017E-4</c:v>
                      </c:pt>
                      <c:pt idx="184">
                        <c:v>5.5659999999999998E-4</c:v>
                      </c:pt>
                      <c:pt idx="185">
                        <c:v>4.0529999999999999E-4</c:v>
                      </c:pt>
                      <c:pt idx="186">
                        <c:v>1.2549999999999999E-4</c:v>
                      </c:pt>
                      <c:pt idx="187">
                        <c:v>1.189E-4</c:v>
                      </c:pt>
                      <c:pt idx="188">
                        <c:v>2.5159999999999999E-4</c:v>
                      </c:pt>
                      <c:pt idx="189">
                        <c:v>1.861E-4</c:v>
                      </c:pt>
                      <c:pt idx="190">
                        <c:v>4.4910000000000002E-4</c:v>
                      </c:pt>
                      <c:pt idx="191">
                        <c:v>8.2830000000000005E-5</c:v>
                      </c:pt>
                      <c:pt idx="192">
                        <c:v>1.705E-4</c:v>
                      </c:pt>
                      <c:pt idx="193">
                        <c:v>1.6019999999999999E-5</c:v>
                      </c:pt>
                      <c:pt idx="194">
                        <c:v>1.3640000000000001E-4</c:v>
                      </c:pt>
                      <c:pt idx="195">
                        <c:v>8.6429999999999997E-5</c:v>
                      </c:pt>
                      <c:pt idx="196">
                        <c:v>5.3759999999999995E-4</c:v>
                      </c:pt>
                      <c:pt idx="197">
                        <c:v>0</c:v>
                      </c:pt>
                      <c:pt idx="198">
                        <c:v>5.8270000000000003E-5</c:v>
                      </c:pt>
                      <c:pt idx="199">
                        <c:v>4.5820000000000002E-4</c:v>
                      </c:pt>
                      <c:pt idx="200">
                        <c:v>1.4750000000000001E-4</c:v>
                      </c:pt>
                      <c:pt idx="201">
                        <c:v>4.1800000000000002E-4</c:v>
                      </c:pt>
                      <c:pt idx="202">
                        <c:v>1.505E-4</c:v>
                      </c:pt>
                      <c:pt idx="203">
                        <c:v>2.767E-4</c:v>
                      </c:pt>
                      <c:pt idx="204">
                        <c:v>7.2460000000000005E-4</c:v>
                      </c:pt>
                      <c:pt idx="205">
                        <c:v>2.8269999999999999E-4</c:v>
                      </c:pt>
                      <c:pt idx="206">
                        <c:v>3.3700000000000001E-4</c:v>
                      </c:pt>
                      <c:pt idx="207">
                        <c:v>1.8440000000000001E-4</c:v>
                      </c:pt>
                      <c:pt idx="208">
                        <c:v>1.4239999999999999E-4</c:v>
                      </c:pt>
                      <c:pt idx="209">
                        <c:v>8.5559999999999998E-4</c:v>
                      </c:pt>
                      <c:pt idx="210">
                        <c:v>1.0579999999999999E-3</c:v>
                      </c:pt>
                      <c:pt idx="211">
                        <c:v>9.5399999999999999E-4</c:v>
                      </c:pt>
                      <c:pt idx="212">
                        <c:v>1.258E-3</c:v>
                      </c:pt>
                      <c:pt idx="213">
                        <c:v>4.2200000000000001E-4</c:v>
                      </c:pt>
                      <c:pt idx="214">
                        <c:v>1.513E-3</c:v>
                      </c:pt>
                      <c:pt idx="215">
                        <c:v>1.9880000000000002E-3</c:v>
                      </c:pt>
                      <c:pt idx="216">
                        <c:v>9.9780000000000008E-4</c:v>
                      </c:pt>
                      <c:pt idx="217">
                        <c:v>9.8130000000000005E-4</c:v>
                      </c:pt>
                      <c:pt idx="218">
                        <c:v>2.0939999999999999E-3</c:v>
                      </c:pt>
                      <c:pt idx="219">
                        <c:v>2.2369999999999998E-3</c:v>
                      </c:pt>
                      <c:pt idx="220">
                        <c:v>1.2600000000000001E-3</c:v>
                      </c:pt>
                      <c:pt idx="221">
                        <c:v>1.41E-3</c:v>
                      </c:pt>
                      <c:pt idx="222">
                        <c:v>1.487E-3</c:v>
                      </c:pt>
                      <c:pt idx="223">
                        <c:v>2.14E-3</c:v>
                      </c:pt>
                      <c:pt idx="224">
                        <c:v>1.0939999999999999E-3</c:v>
                      </c:pt>
                      <c:pt idx="225">
                        <c:v>1.704E-3</c:v>
                      </c:pt>
                      <c:pt idx="226">
                        <c:v>1.513E-3</c:v>
                      </c:pt>
                      <c:pt idx="227">
                        <c:v>4.3600000000000003E-4</c:v>
                      </c:pt>
                      <c:pt idx="228">
                        <c:v>1.1050000000000001E-3</c:v>
                      </c:pt>
                      <c:pt idx="229">
                        <c:v>5.5780000000000001E-4</c:v>
                      </c:pt>
                      <c:pt idx="230">
                        <c:v>6.466E-4</c:v>
                      </c:pt>
                      <c:pt idx="231">
                        <c:v>9.4539999999999999E-4</c:v>
                      </c:pt>
                      <c:pt idx="232">
                        <c:v>5.7879999999999997E-4</c:v>
                      </c:pt>
                      <c:pt idx="233">
                        <c:v>3.9320000000000002E-4</c:v>
                      </c:pt>
                      <c:pt idx="234">
                        <c:v>5.8489999999999996E-4</c:v>
                      </c:pt>
                      <c:pt idx="235">
                        <c:v>8.8509999999999999E-4</c:v>
                      </c:pt>
                      <c:pt idx="236">
                        <c:v>7.1699999999999997E-4</c:v>
                      </c:pt>
                      <c:pt idx="237">
                        <c:v>2.1770000000000001E-4</c:v>
                      </c:pt>
                      <c:pt idx="238">
                        <c:v>1.136E-4</c:v>
                      </c:pt>
                      <c:pt idx="239">
                        <c:v>2.5230000000000001E-4</c:v>
                      </c:pt>
                      <c:pt idx="240">
                        <c:v>6.3000000000000003E-4</c:v>
                      </c:pt>
                      <c:pt idx="241">
                        <c:v>7.4209999999999999E-4</c:v>
                      </c:pt>
                      <c:pt idx="242">
                        <c:v>1.3090000000000001E-3</c:v>
                      </c:pt>
                      <c:pt idx="243">
                        <c:v>7.5330000000000004E-4</c:v>
                      </c:pt>
                      <c:pt idx="244">
                        <c:v>5.8839999999999999E-4</c:v>
                      </c:pt>
                      <c:pt idx="245">
                        <c:v>9.2860000000000002E-4</c:v>
                      </c:pt>
                      <c:pt idx="246">
                        <c:v>1.6459999999999999E-3</c:v>
                      </c:pt>
                      <c:pt idx="247">
                        <c:v>1.1919999999999999E-3</c:v>
                      </c:pt>
                      <c:pt idx="248">
                        <c:v>8.5439999999999995E-4</c:v>
                      </c:pt>
                      <c:pt idx="249">
                        <c:v>1.944E-3</c:v>
                      </c:pt>
                      <c:pt idx="250">
                        <c:v>1.846E-3</c:v>
                      </c:pt>
                      <c:pt idx="251">
                        <c:v>2.0579999999999999E-3</c:v>
                      </c:pt>
                      <c:pt idx="252">
                        <c:v>3.2420000000000001E-3</c:v>
                      </c:pt>
                      <c:pt idx="253">
                        <c:v>2.905E-3</c:v>
                      </c:pt>
                      <c:pt idx="254">
                        <c:v>2.568E-3</c:v>
                      </c:pt>
                      <c:pt idx="255">
                        <c:v>3.6129999999999999E-3</c:v>
                      </c:pt>
                      <c:pt idx="256">
                        <c:v>2.7729999999999999E-3</c:v>
                      </c:pt>
                      <c:pt idx="257">
                        <c:v>4.0509999999999999E-3</c:v>
                      </c:pt>
                      <c:pt idx="258">
                        <c:v>3.0769999999999999E-3</c:v>
                      </c:pt>
                      <c:pt idx="259">
                        <c:v>4.0720000000000001E-3</c:v>
                      </c:pt>
                      <c:pt idx="260">
                        <c:v>3.349E-3</c:v>
                      </c:pt>
                      <c:pt idx="261">
                        <c:v>5.0530000000000002E-3</c:v>
                      </c:pt>
                      <c:pt idx="262">
                        <c:v>3.3370000000000001E-3</c:v>
                      </c:pt>
                      <c:pt idx="263">
                        <c:v>3.888E-3</c:v>
                      </c:pt>
                      <c:pt idx="264">
                        <c:v>4.2849999999999997E-3</c:v>
                      </c:pt>
                      <c:pt idx="265">
                        <c:v>3.1189999999999998E-3</c:v>
                      </c:pt>
                      <c:pt idx="266">
                        <c:v>4.5019999999999999E-3</c:v>
                      </c:pt>
                      <c:pt idx="267">
                        <c:v>3.7230000000000002E-3</c:v>
                      </c:pt>
                      <c:pt idx="268">
                        <c:v>3.392E-3</c:v>
                      </c:pt>
                      <c:pt idx="269">
                        <c:v>2.8939999999999999E-3</c:v>
                      </c:pt>
                      <c:pt idx="270">
                        <c:v>3.2929999999999999E-3</c:v>
                      </c:pt>
                      <c:pt idx="271">
                        <c:v>4.7829999999999999E-3</c:v>
                      </c:pt>
                      <c:pt idx="272">
                        <c:v>2.9489999999999998E-3</c:v>
                      </c:pt>
                      <c:pt idx="273">
                        <c:v>2.5070000000000001E-3</c:v>
                      </c:pt>
                      <c:pt idx="274">
                        <c:v>1.9239999999999999E-3</c:v>
                      </c:pt>
                      <c:pt idx="275">
                        <c:v>2.0070000000000001E-3</c:v>
                      </c:pt>
                      <c:pt idx="276">
                        <c:v>2.0760000000000002E-3</c:v>
                      </c:pt>
                      <c:pt idx="277">
                        <c:v>2.186E-3</c:v>
                      </c:pt>
                      <c:pt idx="278">
                        <c:v>4.6450000000000001E-4</c:v>
                      </c:pt>
                      <c:pt idx="279">
                        <c:v>9.4539999999999999E-4</c:v>
                      </c:pt>
                      <c:pt idx="280">
                        <c:v>1.7030000000000001E-3</c:v>
                      </c:pt>
                      <c:pt idx="281">
                        <c:v>6.1339999999999995E-4</c:v>
                      </c:pt>
                      <c:pt idx="282">
                        <c:v>5.976E-4</c:v>
                      </c:pt>
                      <c:pt idx="283">
                        <c:v>9.1430000000000005E-4</c:v>
                      </c:pt>
                      <c:pt idx="284">
                        <c:v>3.5720000000000001E-4</c:v>
                      </c:pt>
                      <c:pt idx="285">
                        <c:v>6.7529999999999999E-4</c:v>
                      </c:pt>
                      <c:pt idx="286">
                        <c:v>3.4150000000000001E-4</c:v>
                      </c:pt>
                      <c:pt idx="287">
                        <c:v>3.457E-4</c:v>
                      </c:pt>
                      <c:pt idx="288">
                        <c:v>1.7550000000000001E-4</c:v>
                      </c:pt>
                      <c:pt idx="289">
                        <c:v>1.075E-4</c:v>
                      </c:pt>
                      <c:pt idx="290">
                        <c:v>4.3130000000000002E-4</c:v>
                      </c:pt>
                      <c:pt idx="291">
                        <c:v>4.1450000000000001E-6</c:v>
                      </c:pt>
                      <c:pt idx="292">
                        <c:v>5.6039999999999999E-5</c:v>
                      </c:pt>
                      <c:pt idx="293">
                        <c:v>1.7149999999999999E-4</c:v>
                      </c:pt>
                      <c:pt idx="294">
                        <c:v>1.6880000000000001E-4</c:v>
                      </c:pt>
                      <c:pt idx="295">
                        <c:v>1.3080000000000001E-4</c:v>
                      </c:pt>
                      <c:pt idx="296">
                        <c:v>0</c:v>
                      </c:pt>
                      <c:pt idx="297">
                        <c:v>4.4000000000000002E-4</c:v>
                      </c:pt>
                      <c:pt idx="298">
                        <c:v>0</c:v>
                      </c:pt>
                      <c:pt idx="299">
                        <c:v>1.3239999999999999E-4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1-CE28-4607-A26A-A350C6861A46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57083024"/>
        <c:axId val="157102704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bg_pp!$F$1</c15:sqref>
                        </c15:formulaRef>
                      </c:ext>
                    </c:extLst>
                    <c:strCache>
                      <c:ptCount val="1"/>
                      <c:pt idx="0">
                        <c:v>Abundance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bg_pp!$C$2:$C$513</c15:sqref>
                        </c15:formulaRef>
                      </c:ext>
                    </c:extLst>
                    <c:numCache>
                      <c:formatCode>0_);[Red]\(0\)</c:formatCode>
                      <c:ptCount val="512"/>
                      <c:pt idx="0">
                        <c:v>2</c:v>
                      </c:pt>
                      <c:pt idx="1">
                        <c:v>4</c:v>
                      </c:pt>
                      <c:pt idx="2">
                        <c:v>6</c:v>
                      </c:pt>
                      <c:pt idx="3">
                        <c:v>8</c:v>
                      </c:pt>
                      <c:pt idx="4">
                        <c:v>10</c:v>
                      </c:pt>
                      <c:pt idx="5">
                        <c:v>12</c:v>
                      </c:pt>
                      <c:pt idx="6">
                        <c:v>14</c:v>
                      </c:pt>
                      <c:pt idx="7">
                        <c:v>16</c:v>
                      </c:pt>
                      <c:pt idx="8">
                        <c:v>18</c:v>
                      </c:pt>
                      <c:pt idx="9">
                        <c:v>20</c:v>
                      </c:pt>
                      <c:pt idx="10">
                        <c:v>22</c:v>
                      </c:pt>
                      <c:pt idx="11">
                        <c:v>24</c:v>
                      </c:pt>
                      <c:pt idx="12">
                        <c:v>26</c:v>
                      </c:pt>
                      <c:pt idx="13">
                        <c:v>28</c:v>
                      </c:pt>
                      <c:pt idx="14">
                        <c:v>30</c:v>
                      </c:pt>
                      <c:pt idx="15">
                        <c:v>32</c:v>
                      </c:pt>
                      <c:pt idx="16">
                        <c:v>34</c:v>
                      </c:pt>
                      <c:pt idx="17">
                        <c:v>36</c:v>
                      </c:pt>
                      <c:pt idx="18">
                        <c:v>38</c:v>
                      </c:pt>
                      <c:pt idx="19">
                        <c:v>40</c:v>
                      </c:pt>
                      <c:pt idx="20">
                        <c:v>42</c:v>
                      </c:pt>
                      <c:pt idx="21">
                        <c:v>44</c:v>
                      </c:pt>
                      <c:pt idx="22">
                        <c:v>46</c:v>
                      </c:pt>
                      <c:pt idx="23">
                        <c:v>48</c:v>
                      </c:pt>
                      <c:pt idx="24">
                        <c:v>50</c:v>
                      </c:pt>
                      <c:pt idx="25">
                        <c:v>52</c:v>
                      </c:pt>
                      <c:pt idx="26">
                        <c:v>54</c:v>
                      </c:pt>
                      <c:pt idx="27">
                        <c:v>56</c:v>
                      </c:pt>
                      <c:pt idx="28">
                        <c:v>58</c:v>
                      </c:pt>
                      <c:pt idx="29">
                        <c:v>60</c:v>
                      </c:pt>
                      <c:pt idx="30">
                        <c:v>62</c:v>
                      </c:pt>
                      <c:pt idx="31">
                        <c:v>64</c:v>
                      </c:pt>
                      <c:pt idx="32">
                        <c:v>66</c:v>
                      </c:pt>
                      <c:pt idx="33">
                        <c:v>68</c:v>
                      </c:pt>
                      <c:pt idx="34">
                        <c:v>70</c:v>
                      </c:pt>
                      <c:pt idx="35">
                        <c:v>72</c:v>
                      </c:pt>
                      <c:pt idx="36">
                        <c:v>74</c:v>
                      </c:pt>
                      <c:pt idx="37">
                        <c:v>76</c:v>
                      </c:pt>
                      <c:pt idx="38">
                        <c:v>78</c:v>
                      </c:pt>
                      <c:pt idx="39">
                        <c:v>80</c:v>
                      </c:pt>
                      <c:pt idx="40">
                        <c:v>82</c:v>
                      </c:pt>
                      <c:pt idx="41">
                        <c:v>84</c:v>
                      </c:pt>
                      <c:pt idx="42">
                        <c:v>86</c:v>
                      </c:pt>
                      <c:pt idx="43">
                        <c:v>88</c:v>
                      </c:pt>
                      <c:pt idx="44">
                        <c:v>90</c:v>
                      </c:pt>
                      <c:pt idx="45">
                        <c:v>92</c:v>
                      </c:pt>
                      <c:pt idx="46">
                        <c:v>94</c:v>
                      </c:pt>
                      <c:pt idx="47">
                        <c:v>96</c:v>
                      </c:pt>
                      <c:pt idx="48">
                        <c:v>98</c:v>
                      </c:pt>
                      <c:pt idx="49">
                        <c:v>100</c:v>
                      </c:pt>
                      <c:pt idx="50">
                        <c:v>102</c:v>
                      </c:pt>
                      <c:pt idx="51">
                        <c:v>104</c:v>
                      </c:pt>
                      <c:pt idx="52">
                        <c:v>106</c:v>
                      </c:pt>
                      <c:pt idx="53">
                        <c:v>108</c:v>
                      </c:pt>
                      <c:pt idx="54">
                        <c:v>110</c:v>
                      </c:pt>
                      <c:pt idx="55">
                        <c:v>112</c:v>
                      </c:pt>
                      <c:pt idx="56">
                        <c:v>114</c:v>
                      </c:pt>
                      <c:pt idx="57">
                        <c:v>116</c:v>
                      </c:pt>
                      <c:pt idx="58">
                        <c:v>118</c:v>
                      </c:pt>
                      <c:pt idx="59">
                        <c:v>120</c:v>
                      </c:pt>
                      <c:pt idx="60">
                        <c:v>122</c:v>
                      </c:pt>
                      <c:pt idx="61">
                        <c:v>124</c:v>
                      </c:pt>
                      <c:pt idx="62">
                        <c:v>126</c:v>
                      </c:pt>
                      <c:pt idx="63">
                        <c:v>128</c:v>
                      </c:pt>
                      <c:pt idx="64">
                        <c:v>130</c:v>
                      </c:pt>
                      <c:pt idx="65">
                        <c:v>132</c:v>
                      </c:pt>
                      <c:pt idx="66">
                        <c:v>134</c:v>
                      </c:pt>
                      <c:pt idx="67">
                        <c:v>136</c:v>
                      </c:pt>
                      <c:pt idx="68">
                        <c:v>138</c:v>
                      </c:pt>
                      <c:pt idx="69">
                        <c:v>140</c:v>
                      </c:pt>
                      <c:pt idx="70">
                        <c:v>142</c:v>
                      </c:pt>
                      <c:pt idx="71">
                        <c:v>144</c:v>
                      </c:pt>
                      <c:pt idx="72">
                        <c:v>146</c:v>
                      </c:pt>
                      <c:pt idx="73">
                        <c:v>148</c:v>
                      </c:pt>
                      <c:pt idx="74">
                        <c:v>150</c:v>
                      </c:pt>
                      <c:pt idx="75">
                        <c:v>152</c:v>
                      </c:pt>
                      <c:pt idx="76">
                        <c:v>154</c:v>
                      </c:pt>
                      <c:pt idx="77">
                        <c:v>156</c:v>
                      </c:pt>
                      <c:pt idx="78">
                        <c:v>158</c:v>
                      </c:pt>
                      <c:pt idx="79">
                        <c:v>160</c:v>
                      </c:pt>
                      <c:pt idx="80">
                        <c:v>162</c:v>
                      </c:pt>
                      <c:pt idx="81">
                        <c:v>164</c:v>
                      </c:pt>
                      <c:pt idx="82">
                        <c:v>166</c:v>
                      </c:pt>
                      <c:pt idx="83">
                        <c:v>168</c:v>
                      </c:pt>
                      <c:pt idx="84">
                        <c:v>170</c:v>
                      </c:pt>
                      <c:pt idx="85">
                        <c:v>172</c:v>
                      </c:pt>
                      <c:pt idx="86">
                        <c:v>174</c:v>
                      </c:pt>
                      <c:pt idx="87">
                        <c:v>176</c:v>
                      </c:pt>
                      <c:pt idx="88">
                        <c:v>178</c:v>
                      </c:pt>
                      <c:pt idx="89">
                        <c:v>180</c:v>
                      </c:pt>
                      <c:pt idx="90">
                        <c:v>182</c:v>
                      </c:pt>
                      <c:pt idx="91">
                        <c:v>184</c:v>
                      </c:pt>
                      <c:pt idx="92">
                        <c:v>186</c:v>
                      </c:pt>
                      <c:pt idx="93">
                        <c:v>188</c:v>
                      </c:pt>
                      <c:pt idx="94">
                        <c:v>190</c:v>
                      </c:pt>
                      <c:pt idx="95">
                        <c:v>192</c:v>
                      </c:pt>
                      <c:pt idx="96">
                        <c:v>194</c:v>
                      </c:pt>
                      <c:pt idx="97">
                        <c:v>196</c:v>
                      </c:pt>
                      <c:pt idx="98">
                        <c:v>198</c:v>
                      </c:pt>
                      <c:pt idx="99">
                        <c:v>200</c:v>
                      </c:pt>
                      <c:pt idx="100">
                        <c:v>202</c:v>
                      </c:pt>
                      <c:pt idx="101">
                        <c:v>204</c:v>
                      </c:pt>
                      <c:pt idx="102">
                        <c:v>206</c:v>
                      </c:pt>
                      <c:pt idx="103">
                        <c:v>208</c:v>
                      </c:pt>
                      <c:pt idx="104">
                        <c:v>210</c:v>
                      </c:pt>
                      <c:pt idx="105">
                        <c:v>212</c:v>
                      </c:pt>
                      <c:pt idx="106">
                        <c:v>214</c:v>
                      </c:pt>
                      <c:pt idx="107">
                        <c:v>216</c:v>
                      </c:pt>
                      <c:pt idx="108">
                        <c:v>218</c:v>
                      </c:pt>
                      <c:pt idx="109">
                        <c:v>220</c:v>
                      </c:pt>
                      <c:pt idx="110">
                        <c:v>222</c:v>
                      </c:pt>
                      <c:pt idx="111">
                        <c:v>224</c:v>
                      </c:pt>
                      <c:pt idx="112">
                        <c:v>226</c:v>
                      </c:pt>
                      <c:pt idx="113">
                        <c:v>228</c:v>
                      </c:pt>
                      <c:pt idx="114">
                        <c:v>230</c:v>
                      </c:pt>
                      <c:pt idx="115">
                        <c:v>232</c:v>
                      </c:pt>
                      <c:pt idx="116">
                        <c:v>234</c:v>
                      </c:pt>
                      <c:pt idx="117">
                        <c:v>236</c:v>
                      </c:pt>
                      <c:pt idx="118">
                        <c:v>238</c:v>
                      </c:pt>
                      <c:pt idx="119">
                        <c:v>240</c:v>
                      </c:pt>
                      <c:pt idx="120">
                        <c:v>242</c:v>
                      </c:pt>
                      <c:pt idx="121">
                        <c:v>244</c:v>
                      </c:pt>
                      <c:pt idx="122">
                        <c:v>246</c:v>
                      </c:pt>
                      <c:pt idx="123">
                        <c:v>248</c:v>
                      </c:pt>
                      <c:pt idx="124">
                        <c:v>250</c:v>
                      </c:pt>
                      <c:pt idx="125">
                        <c:v>252</c:v>
                      </c:pt>
                      <c:pt idx="126">
                        <c:v>254</c:v>
                      </c:pt>
                      <c:pt idx="127">
                        <c:v>256</c:v>
                      </c:pt>
                      <c:pt idx="128">
                        <c:v>258</c:v>
                      </c:pt>
                      <c:pt idx="129">
                        <c:v>260</c:v>
                      </c:pt>
                      <c:pt idx="130">
                        <c:v>262</c:v>
                      </c:pt>
                      <c:pt idx="131">
                        <c:v>264</c:v>
                      </c:pt>
                      <c:pt idx="132">
                        <c:v>266</c:v>
                      </c:pt>
                      <c:pt idx="133">
                        <c:v>268</c:v>
                      </c:pt>
                      <c:pt idx="134">
                        <c:v>270</c:v>
                      </c:pt>
                      <c:pt idx="135">
                        <c:v>272</c:v>
                      </c:pt>
                      <c:pt idx="136">
                        <c:v>274</c:v>
                      </c:pt>
                      <c:pt idx="137">
                        <c:v>276</c:v>
                      </c:pt>
                      <c:pt idx="138">
                        <c:v>278</c:v>
                      </c:pt>
                      <c:pt idx="139">
                        <c:v>280</c:v>
                      </c:pt>
                      <c:pt idx="140">
                        <c:v>282</c:v>
                      </c:pt>
                      <c:pt idx="141">
                        <c:v>284</c:v>
                      </c:pt>
                      <c:pt idx="142">
                        <c:v>286</c:v>
                      </c:pt>
                      <c:pt idx="143">
                        <c:v>288</c:v>
                      </c:pt>
                      <c:pt idx="144">
                        <c:v>290</c:v>
                      </c:pt>
                      <c:pt idx="145">
                        <c:v>292</c:v>
                      </c:pt>
                      <c:pt idx="146">
                        <c:v>294</c:v>
                      </c:pt>
                      <c:pt idx="147">
                        <c:v>296</c:v>
                      </c:pt>
                      <c:pt idx="148">
                        <c:v>298</c:v>
                      </c:pt>
                      <c:pt idx="149">
                        <c:v>300</c:v>
                      </c:pt>
                      <c:pt idx="150">
                        <c:v>302</c:v>
                      </c:pt>
                      <c:pt idx="151">
                        <c:v>304</c:v>
                      </c:pt>
                      <c:pt idx="152">
                        <c:v>306</c:v>
                      </c:pt>
                      <c:pt idx="153">
                        <c:v>308</c:v>
                      </c:pt>
                      <c:pt idx="154">
                        <c:v>310</c:v>
                      </c:pt>
                      <c:pt idx="155">
                        <c:v>312</c:v>
                      </c:pt>
                      <c:pt idx="156">
                        <c:v>314</c:v>
                      </c:pt>
                      <c:pt idx="157">
                        <c:v>316</c:v>
                      </c:pt>
                      <c:pt idx="158">
                        <c:v>318</c:v>
                      </c:pt>
                      <c:pt idx="159">
                        <c:v>320</c:v>
                      </c:pt>
                      <c:pt idx="160">
                        <c:v>322</c:v>
                      </c:pt>
                      <c:pt idx="161">
                        <c:v>324</c:v>
                      </c:pt>
                      <c:pt idx="162">
                        <c:v>326</c:v>
                      </c:pt>
                      <c:pt idx="163">
                        <c:v>328</c:v>
                      </c:pt>
                      <c:pt idx="164">
                        <c:v>330</c:v>
                      </c:pt>
                      <c:pt idx="165">
                        <c:v>332</c:v>
                      </c:pt>
                      <c:pt idx="166">
                        <c:v>334</c:v>
                      </c:pt>
                      <c:pt idx="167">
                        <c:v>336</c:v>
                      </c:pt>
                      <c:pt idx="168">
                        <c:v>338</c:v>
                      </c:pt>
                      <c:pt idx="169">
                        <c:v>340</c:v>
                      </c:pt>
                      <c:pt idx="170">
                        <c:v>342</c:v>
                      </c:pt>
                      <c:pt idx="171">
                        <c:v>344</c:v>
                      </c:pt>
                      <c:pt idx="172">
                        <c:v>346</c:v>
                      </c:pt>
                      <c:pt idx="173">
                        <c:v>348</c:v>
                      </c:pt>
                      <c:pt idx="174">
                        <c:v>350</c:v>
                      </c:pt>
                      <c:pt idx="175">
                        <c:v>352</c:v>
                      </c:pt>
                      <c:pt idx="176">
                        <c:v>354</c:v>
                      </c:pt>
                      <c:pt idx="177">
                        <c:v>356</c:v>
                      </c:pt>
                      <c:pt idx="178">
                        <c:v>358</c:v>
                      </c:pt>
                      <c:pt idx="179">
                        <c:v>360</c:v>
                      </c:pt>
                      <c:pt idx="180">
                        <c:v>362</c:v>
                      </c:pt>
                      <c:pt idx="181">
                        <c:v>364</c:v>
                      </c:pt>
                      <c:pt idx="182">
                        <c:v>366</c:v>
                      </c:pt>
                      <c:pt idx="183">
                        <c:v>368</c:v>
                      </c:pt>
                      <c:pt idx="184">
                        <c:v>370</c:v>
                      </c:pt>
                      <c:pt idx="185">
                        <c:v>372</c:v>
                      </c:pt>
                      <c:pt idx="186">
                        <c:v>374</c:v>
                      </c:pt>
                      <c:pt idx="187">
                        <c:v>376</c:v>
                      </c:pt>
                      <c:pt idx="188">
                        <c:v>378</c:v>
                      </c:pt>
                      <c:pt idx="189">
                        <c:v>380</c:v>
                      </c:pt>
                      <c:pt idx="190">
                        <c:v>382</c:v>
                      </c:pt>
                      <c:pt idx="191">
                        <c:v>384</c:v>
                      </c:pt>
                      <c:pt idx="192">
                        <c:v>386</c:v>
                      </c:pt>
                      <c:pt idx="193">
                        <c:v>388</c:v>
                      </c:pt>
                      <c:pt idx="194">
                        <c:v>390</c:v>
                      </c:pt>
                      <c:pt idx="195">
                        <c:v>392</c:v>
                      </c:pt>
                      <c:pt idx="196">
                        <c:v>394</c:v>
                      </c:pt>
                      <c:pt idx="197">
                        <c:v>396</c:v>
                      </c:pt>
                      <c:pt idx="198">
                        <c:v>398</c:v>
                      </c:pt>
                      <c:pt idx="199">
                        <c:v>400</c:v>
                      </c:pt>
                      <c:pt idx="200">
                        <c:v>402</c:v>
                      </c:pt>
                      <c:pt idx="201">
                        <c:v>404</c:v>
                      </c:pt>
                      <c:pt idx="202">
                        <c:v>406</c:v>
                      </c:pt>
                      <c:pt idx="203">
                        <c:v>408</c:v>
                      </c:pt>
                      <c:pt idx="204">
                        <c:v>410</c:v>
                      </c:pt>
                      <c:pt idx="205">
                        <c:v>412</c:v>
                      </c:pt>
                      <c:pt idx="206">
                        <c:v>414</c:v>
                      </c:pt>
                      <c:pt idx="207">
                        <c:v>416</c:v>
                      </c:pt>
                      <c:pt idx="208">
                        <c:v>418</c:v>
                      </c:pt>
                      <c:pt idx="209">
                        <c:v>420</c:v>
                      </c:pt>
                      <c:pt idx="210">
                        <c:v>422</c:v>
                      </c:pt>
                      <c:pt idx="211">
                        <c:v>424</c:v>
                      </c:pt>
                      <c:pt idx="212">
                        <c:v>426</c:v>
                      </c:pt>
                      <c:pt idx="213">
                        <c:v>428</c:v>
                      </c:pt>
                      <c:pt idx="214">
                        <c:v>430</c:v>
                      </c:pt>
                      <c:pt idx="215">
                        <c:v>432</c:v>
                      </c:pt>
                      <c:pt idx="216">
                        <c:v>434</c:v>
                      </c:pt>
                      <c:pt idx="217">
                        <c:v>436</c:v>
                      </c:pt>
                      <c:pt idx="218">
                        <c:v>438</c:v>
                      </c:pt>
                      <c:pt idx="219">
                        <c:v>440</c:v>
                      </c:pt>
                      <c:pt idx="220">
                        <c:v>442</c:v>
                      </c:pt>
                      <c:pt idx="221">
                        <c:v>444</c:v>
                      </c:pt>
                      <c:pt idx="222">
                        <c:v>446</c:v>
                      </c:pt>
                      <c:pt idx="223">
                        <c:v>448</c:v>
                      </c:pt>
                      <c:pt idx="224">
                        <c:v>450</c:v>
                      </c:pt>
                      <c:pt idx="225">
                        <c:v>452</c:v>
                      </c:pt>
                      <c:pt idx="226">
                        <c:v>454</c:v>
                      </c:pt>
                      <c:pt idx="227">
                        <c:v>456</c:v>
                      </c:pt>
                      <c:pt idx="228">
                        <c:v>458</c:v>
                      </c:pt>
                      <c:pt idx="229">
                        <c:v>460</c:v>
                      </c:pt>
                      <c:pt idx="230">
                        <c:v>462</c:v>
                      </c:pt>
                      <c:pt idx="231">
                        <c:v>464</c:v>
                      </c:pt>
                      <c:pt idx="232">
                        <c:v>466</c:v>
                      </c:pt>
                      <c:pt idx="233">
                        <c:v>468</c:v>
                      </c:pt>
                      <c:pt idx="234">
                        <c:v>470</c:v>
                      </c:pt>
                      <c:pt idx="235">
                        <c:v>472</c:v>
                      </c:pt>
                      <c:pt idx="236">
                        <c:v>474</c:v>
                      </c:pt>
                      <c:pt idx="237">
                        <c:v>476</c:v>
                      </c:pt>
                      <c:pt idx="238">
                        <c:v>478</c:v>
                      </c:pt>
                      <c:pt idx="239">
                        <c:v>480</c:v>
                      </c:pt>
                      <c:pt idx="240">
                        <c:v>482</c:v>
                      </c:pt>
                      <c:pt idx="241">
                        <c:v>484</c:v>
                      </c:pt>
                      <c:pt idx="242">
                        <c:v>486</c:v>
                      </c:pt>
                      <c:pt idx="243">
                        <c:v>488</c:v>
                      </c:pt>
                      <c:pt idx="244">
                        <c:v>490</c:v>
                      </c:pt>
                      <c:pt idx="245">
                        <c:v>492</c:v>
                      </c:pt>
                      <c:pt idx="246">
                        <c:v>494</c:v>
                      </c:pt>
                      <c:pt idx="247">
                        <c:v>496</c:v>
                      </c:pt>
                      <c:pt idx="248">
                        <c:v>498</c:v>
                      </c:pt>
                      <c:pt idx="249">
                        <c:v>500</c:v>
                      </c:pt>
                      <c:pt idx="250">
                        <c:v>502</c:v>
                      </c:pt>
                      <c:pt idx="251">
                        <c:v>504</c:v>
                      </c:pt>
                      <c:pt idx="252">
                        <c:v>506</c:v>
                      </c:pt>
                      <c:pt idx="253">
                        <c:v>508</c:v>
                      </c:pt>
                      <c:pt idx="254">
                        <c:v>510</c:v>
                      </c:pt>
                      <c:pt idx="255">
                        <c:v>512</c:v>
                      </c:pt>
                      <c:pt idx="256">
                        <c:v>514</c:v>
                      </c:pt>
                      <c:pt idx="257">
                        <c:v>516</c:v>
                      </c:pt>
                      <c:pt idx="258">
                        <c:v>518</c:v>
                      </c:pt>
                      <c:pt idx="259">
                        <c:v>520</c:v>
                      </c:pt>
                      <c:pt idx="260">
                        <c:v>522</c:v>
                      </c:pt>
                      <c:pt idx="261">
                        <c:v>524</c:v>
                      </c:pt>
                      <c:pt idx="262">
                        <c:v>526</c:v>
                      </c:pt>
                      <c:pt idx="263">
                        <c:v>528</c:v>
                      </c:pt>
                      <c:pt idx="264">
                        <c:v>530</c:v>
                      </c:pt>
                      <c:pt idx="265">
                        <c:v>532</c:v>
                      </c:pt>
                      <c:pt idx="266">
                        <c:v>534</c:v>
                      </c:pt>
                      <c:pt idx="267">
                        <c:v>536</c:v>
                      </c:pt>
                      <c:pt idx="268">
                        <c:v>538</c:v>
                      </c:pt>
                      <c:pt idx="269">
                        <c:v>540</c:v>
                      </c:pt>
                      <c:pt idx="270">
                        <c:v>542</c:v>
                      </c:pt>
                      <c:pt idx="271">
                        <c:v>544</c:v>
                      </c:pt>
                      <c:pt idx="272">
                        <c:v>546</c:v>
                      </c:pt>
                      <c:pt idx="273">
                        <c:v>548</c:v>
                      </c:pt>
                      <c:pt idx="274">
                        <c:v>550</c:v>
                      </c:pt>
                      <c:pt idx="275">
                        <c:v>552</c:v>
                      </c:pt>
                      <c:pt idx="276">
                        <c:v>554</c:v>
                      </c:pt>
                      <c:pt idx="277">
                        <c:v>556</c:v>
                      </c:pt>
                      <c:pt idx="278">
                        <c:v>558</c:v>
                      </c:pt>
                      <c:pt idx="279">
                        <c:v>560</c:v>
                      </c:pt>
                      <c:pt idx="280">
                        <c:v>562</c:v>
                      </c:pt>
                      <c:pt idx="281">
                        <c:v>564</c:v>
                      </c:pt>
                      <c:pt idx="282">
                        <c:v>566</c:v>
                      </c:pt>
                      <c:pt idx="283">
                        <c:v>568</c:v>
                      </c:pt>
                      <c:pt idx="284">
                        <c:v>570</c:v>
                      </c:pt>
                      <c:pt idx="285">
                        <c:v>572</c:v>
                      </c:pt>
                      <c:pt idx="286">
                        <c:v>574</c:v>
                      </c:pt>
                      <c:pt idx="287">
                        <c:v>576</c:v>
                      </c:pt>
                      <c:pt idx="288">
                        <c:v>578</c:v>
                      </c:pt>
                      <c:pt idx="289">
                        <c:v>580</c:v>
                      </c:pt>
                      <c:pt idx="290">
                        <c:v>582</c:v>
                      </c:pt>
                      <c:pt idx="291">
                        <c:v>584</c:v>
                      </c:pt>
                      <c:pt idx="292">
                        <c:v>586</c:v>
                      </c:pt>
                      <c:pt idx="293">
                        <c:v>588</c:v>
                      </c:pt>
                      <c:pt idx="294">
                        <c:v>590</c:v>
                      </c:pt>
                      <c:pt idx="295">
                        <c:v>592</c:v>
                      </c:pt>
                      <c:pt idx="296">
                        <c:v>594</c:v>
                      </c:pt>
                      <c:pt idx="297">
                        <c:v>596</c:v>
                      </c:pt>
                      <c:pt idx="298">
                        <c:v>598</c:v>
                      </c:pt>
                      <c:pt idx="299">
                        <c:v>600</c:v>
                      </c:pt>
                      <c:pt idx="300">
                        <c:v>602</c:v>
                      </c:pt>
                      <c:pt idx="301">
                        <c:v>604</c:v>
                      </c:pt>
                      <c:pt idx="302">
                        <c:v>606</c:v>
                      </c:pt>
                      <c:pt idx="303">
                        <c:v>608</c:v>
                      </c:pt>
                      <c:pt idx="304">
                        <c:v>610</c:v>
                      </c:pt>
                      <c:pt idx="305">
                        <c:v>612</c:v>
                      </c:pt>
                      <c:pt idx="306">
                        <c:v>614</c:v>
                      </c:pt>
                      <c:pt idx="307">
                        <c:v>616</c:v>
                      </c:pt>
                      <c:pt idx="308">
                        <c:v>618</c:v>
                      </c:pt>
                      <c:pt idx="309">
                        <c:v>620</c:v>
                      </c:pt>
                      <c:pt idx="310">
                        <c:v>622</c:v>
                      </c:pt>
                      <c:pt idx="311">
                        <c:v>624</c:v>
                      </c:pt>
                      <c:pt idx="312">
                        <c:v>626</c:v>
                      </c:pt>
                      <c:pt idx="313">
                        <c:v>628</c:v>
                      </c:pt>
                      <c:pt idx="314">
                        <c:v>630</c:v>
                      </c:pt>
                      <c:pt idx="315">
                        <c:v>632</c:v>
                      </c:pt>
                      <c:pt idx="316">
                        <c:v>634</c:v>
                      </c:pt>
                      <c:pt idx="317">
                        <c:v>636</c:v>
                      </c:pt>
                      <c:pt idx="318">
                        <c:v>638</c:v>
                      </c:pt>
                      <c:pt idx="319">
                        <c:v>640</c:v>
                      </c:pt>
                      <c:pt idx="320">
                        <c:v>642</c:v>
                      </c:pt>
                      <c:pt idx="321">
                        <c:v>644</c:v>
                      </c:pt>
                      <c:pt idx="322">
                        <c:v>646</c:v>
                      </c:pt>
                      <c:pt idx="323">
                        <c:v>648</c:v>
                      </c:pt>
                      <c:pt idx="324">
                        <c:v>650</c:v>
                      </c:pt>
                      <c:pt idx="325">
                        <c:v>652</c:v>
                      </c:pt>
                      <c:pt idx="326">
                        <c:v>654</c:v>
                      </c:pt>
                      <c:pt idx="327">
                        <c:v>656</c:v>
                      </c:pt>
                      <c:pt idx="328">
                        <c:v>658</c:v>
                      </c:pt>
                      <c:pt idx="329">
                        <c:v>660</c:v>
                      </c:pt>
                      <c:pt idx="330">
                        <c:v>662</c:v>
                      </c:pt>
                      <c:pt idx="331">
                        <c:v>664</c:v>
                      </c:pt>
                      <c:pt idx="332">
                        <c:v>666</c:v>
                      </c:pt>
                      <c:pt idx="333">
                        <c:v>668</c:v>
                      </c:pt>
                      <c:pt idx="334">
                        <c:v>670</c:v>
                      </c:pt>
                      <c:pt idx="335">
                        <c:v>672</c:v>
                      </c:pt>
                      <c:pt idx="336">
                        <c:v>674</c:v>
                      </c:pt>
                      <c:pt idx="337">
                        <c:v>676</c:v>
                      </c:pt>
                      <c:pt idx="338">
                        <c:v>678</c:v>
                      </c:pt>
                      <c:pt idx="339">
                        <c:v>680</c:v>
                      </c:pt>
                      <c:pt idx="340">
                        <c:v>682</c:v>
                      </c:pt>
                      <c:pt idx="341">
                        <c:v>684</c:v>
                      </c:pt>
                      <c:pt idx="342">
                        <c:v>686</c:v>
                      </c:pt>
                      <c:pt idx="343">
                        <c:v>688</c:v>
                      </c:pt>
                      <c:pt idx="344">
                        <c:v>690</c:v>
                      </c:pt>
                      <c:pt idx="345">
                        <c:v>692</c:v>
                      </c:pt>
                      <c:pt idx="346">
                        <c:v>694</c:v>
                      </c:pt>
                      <c:pt idx="347">
                        <c:v>696</c:v>
                      </c:pt>
                      <c:pt idx="348">
                        <c:v>698</c:v>
                      </c:pt>
                      <c:pt idx="349">
                        <c:v>700</c:v>
                      </c:pt>
                      <c:pt idx="350">
                        <c:v>702</c:v>
                      </c:pt>
                      <c:pt idx="351">
                        <c:v>704</c:v>
                      </c:pt>
                      <c:pt idx="352">
                        <c:v>706</c:v>
                      </c:pt>
                      <c:pt idx="353">
                        <c:v>708</c:v>
                      </c:pt>
                      <c:pt idx="354">
                        <c:v>710</c:v>
                      </c:pt>
                      <c:pt idx="355">
                        <c:v>712</c:v>
                      </c:pt>
                      <c:pt idx="356">
                        <c:v>714</c:v>
                      </c:pt>
                      <c:pt idx="357">
                        <c:v>716</c:v>
                      </c:pt>
                      <c:pt idx="358">
                        <c:v>718</c:v>
                      </c:pt>
                      <c:pt idx="359">
                        <c:v>720</c:v>
                      </c:pt>
                      <c:pt idx="360">
                        <c:v>722</c:v>
                      </c:pt>
                      <c:pt idx="361">
                        <c:v>724</c:v>
                      </c:pt>
                      <c:pt idx="362">
                        <c:v>726</c:v>
                      </c:pt>
                      <c:pt idx="363">
                        <c:v>728</c:v>
                      </c:pt>
                      <c:pt idx="364">
                        <c:v>730</c:v>
                      </c:pt>
                      <c:pt idx="365">
                        <c:v>732</c:v>
                      </c:pt>
                      <c:pt idx="366">
                        <c:v>734</c:v>
                      </c:pt>
                      <c:pt idx="367">
                        <c:v>736</c:v>
                      </c:pt>
                      <c:pt idx="368">
                        <c:v>738</c:v>
                      </c:pt>
                      <c:pt idx="369">
                        <c:v>740</c:v>
                      </c:pt>
                      <c:pt idx="370">
                        <c:v>742</c:v>
                      </c:pt>
                      <c:pt idx="371">
                        <c:v>744</c:v>
                      </c:pt>
                      <c:pt idx="372">
                        <c:v>746</c:v>
                      </c:pt>
                      <c:pt idx="373">
                        <c:v>748</c:v>
                      </c:pt>
                      <c:pt idx="374">
                        <c:v>750</c:v>
                      </c:pt>
                      <c:pt idx="375">
                        <c:v>752</c:v>
                      </c:pt>
                      <c:pt idx="376">
                        <c:v>754</c:v>
                      </c:pt>
                      <c:pt idx="377">
                        <c:v>756</c:v>
                      </c:pt>
                      <c:pt idx="378">
                        <c:v>758</c:v>
                      </c:pt>
                      <c:pt idx="379">
                        <c:v>760</c:v>
                      </c:pt>
                      <c:pt idx="380">
                        <c:v>762</c:v>
                      </c:pt>
                      <c:pt idx="381">
                        <c:v>764</c:v>
                      </c:pt>
                      <c:pt idx="382">
                        <c:v>766</c:v>
                      </c:pt>
                      <c:pt idx="383">
                        <c:v>768</c:v>
                      </c:pt>
                      <c:pt idx="384">
                        <c:v>770</c:v>
                      </c:pt>
                      <c:pt idx="385">
                        <c:v>772</c:v>
                      </c:pt>
                      <c:pt idx="386">
                        <c:v>774</c:v>
                      </c:pt>
                      <c:pt idx="387">
                        <c:v>776</c:v>
                      </c:pt>
                      <c:pt idx="388">
                        <c:v>778</c:v>
                      </c:pt>
                      <c:pt idx="389">
                        <c:v>780</c:v>
                      </c:pt>
                      <c:pt idx="390">
                        <c:v>782</c:v>
                      </c:pt>
                      <c:pt idx="391">
                        <c:v>784</c:v>
                      </c:pt>
                      <c:pt idx="392">
                        <c:v>786</c:v>
                      </c:pt>
                      <c:pt idx="393">
                        <c:v>788</c:v>
                      </c:pt>
                      <c:pt idx="394">
                        <c:v>790</c:v>
                      </c:pt>
                      <c:pt idx="395">
                        <c:v>792</c:v>
                      </c:pt>
                      <c:pt idx="396">
                        <c:v>794</c:v>
                      </c:pt>
                      <c:pt idx="397">
                        <c:v>796</c:v>
                      </c:pt>
                      <c:pt idx="398">
                        <c:v>798</c:v>
                      </c:pt>
                      <c:pt idx="399">
                        <c:v>800</c:v>
                      </c:pt>
                      <c:pt idx="400">
                        <c:v>802</c:v>
                      </c:pt>
                      <c:pt idx="401">
                        <c:v>804</c:v>
                      </c:pt>
                      <c:pt idx="402">
                        <c:v>806</c:v>
                      </c:pt>
                      <c:pt idx="403">
                        <c:v>808</c:v>
                      </c:pt>
                      <c:pt idx="404">
                        <c:v>810</c:v>
                      </c:pt>
                      <c:pt idx="405">
                        <c:v>812</c:v>
                      </c:pt>
                      <c:pt idx="406">
                        <c:v>814</c:v>
                      </c:pt>
                      <c:pt idx="407">
                        <c:v>816</c:v>
                      </c:pt>
                      <c:pt idx="408">
                        <c:v>818</c:v>
                      </c:pt>
                      <c:pt idx="409">
                        <c:v>820</c:v>
                      </c:pt>
                      <c:pt idx="410">
                        <c:v>822</c:v>
                      </c:pt>
                      <c:pt idx="411">
                        <c:v>824</c:v>
                      </c:pt>
                      <c:pt idx="412">
                        <c:v>826</c:v>
                      </c:pt>
                      <c:pt idx="413">
                        <c:v>828</c:v>
                      </c:pt>
                      <c:pt idx="414">
                        <c:v>830</c:v>
                      </c:pt>
                      <c:pt idx="415">
                        <c:v>832</c:v>
                      </c:pt>
                      <c:pt idx="416">
                        <c:v>834</c:v>
                      </c:pt>
                      <c:pt idx="417">
                        <c:v>836</c:v>
                      </c:pt>
                      <c:pt idx="418">
                        <c:v>838</c:v>
                      </c:pt>
                      <c:pt idx="419">
                        <c:v>840</c:v>
                      </c:pt>
                      <c:pt idx="420">
                        <c:v>842</c:v>
                      </c:pt>
                      <c:pt idx="421">
                        <c:v>844</c:v>
                      </c:pt>
                      <c:pt idx="422">
                        <c:v>846</c:v>
                      </c:pt>
                      <c:pt idx="423">
                        <c:v>848</c:v>
                      </c:pt>
                      <c:pt idx="424">
                        <c:v>850</c:v>
                      </c:pt>
                      <c:pt idx="425">
                        <c:v>852</c:v>
                      </c:pt>
                      <c:pt idx="426">
                        <c:v>854</c:v>
                      </c:pt>
                      <c:pt idx="427">
                        <c:v>856</c:v>
                      </c:pt>
                      <c:pt idx="428">
                        <c:v>858</c:v>
                      </c:pt>
                      <c:pt idx="429">
                        <c:v>860</c:v>
                      </c:pt>
                      <c:pt idx="430">
                        <c:v>862</c:v>
                      </c:pt>
                      <c:pt idx="431">
                        <c:v>864</c:v>
                      </c:pt>
                      <c:pt idx="432">
                        <c:v>866</c:v>
                      </c:pt>
                      <c:pt idx="433">
                        <c:v>868</c:v>
                      </c:pt>
                      <c:pt idx="434">
                        <c:v>870</c:v>
                      </c:pt>
                      <c:pt idx="435">
                        <c:v>872</c:v>
                      </c:pt>
                      <c:pt idx="436">
                        <c:v>874</c:v>
                      </c:pt>
                      <c:pt idx="437">
                        <c:v>876</c:v>
                      </c:pt>
                      <c:pt idx="438">
                        <c:v>878</c:v>
                      </c:pt>
                      <c:pt idx="439">
                        <c:v>880</c:v>
                      </c:pt>
                      <c:pt idx="440">
                        <c:v>882</c:v>
                      </c:pt>
                      <c:pt idx="441">
                        <c:v>884</c:v>
                      </c:pt>
                      <c:pt idx="442">
                        <c:v>886</c:v>
                      </c:pt>
                      <c:pt idx="443">
                        <c:v>888</c:v>
                      </c:pt>
                      <c:pt idx="444">
                        <c:v>890</c:v>
                      </c:pt>
                      <c:pt idx="445">
                        <c:v>892</c:v>
                      </c:pt>
                      <c:pt idx="446">
                        <c:v>894</c:v>
                      </c:pt>
                      <c:pt idx="447">
                        <c:v>896</c:v>
                      </c:pt>
                      <c:pt idx="448">
                        <c:v>898</c:v>
                      </c:pt>
                      <c:pt idx="449">
                        <c:v>900</c:v>
                      </c:pt>
                      <c:pt idx="450">
                        <c:v>902</c:v>
                      </c:pt>
                      <c:pt idx="451">
                        <c:v>904</c:v>
                      </c:pt>
                      <c:pt idx="452">
                        <c:v>906</c:v>
                      </c:pt>
                      <c:pt idx="453">
                        <c:v>908</c:v>
                      </c:pt>
                      <c:pt idx="454">
                        <c:v>910</c:v>
                      </c:pt>
                      <c:pt idx="455">
                        <c:v>912</c:v>
                      </c:pt>
                      <c:pt idx="456">
                        <c:v>914</c:v>
                      </c:pt>
                      <c:pt idx="457">
                        <c:v>916</c:v>
                      </c:pt>
                      <c:pt idx="458">
                        <c:v>918</c:v>
                      </c:pt>
                      <c:pt idx="459">
                        <c:v>920</c:v>
                      </c:pt>
                      <c:pt idx="460">
                        <c:v>922</c:v>
                      </c:pt>
                      <c:pt idx="461">
                        <c:v>924</c:v>
                      </c:pt>
                      <c:pt idx="462">
                        <c:v>926</c:v>
                      </c:pt>
                      <c:pt idx="463">
                        <c:v>928</c:v>
                      </c:pt>
                      <c:pt idx="464">
                        <c:v>930</c:v>
                      </c:pt>
                      <c:pt idx="465">
                        <c:v>932</c:v>
                      </c:pt>
                      <c:pt idx="466">
                        <c:v>934</c:v>
                      </c:pt>
                      <c:pt idx="467">
                        <c:v>936</c:v>
                      </c:pt>
                      <c:pt idx="468">
                        <c:v>938</c:v>
                      </c:pt>
                      <c:pt idx="469">
                        <c:v>940</c:v>
                      </c:pt>
                      <c:pt idx="470">
                        <c:v>942</c:v>
                      </c:pt>
                      <c:pt idx="471">
                        <c:v>944</c:v>
                      </c:pt>
                      <c:pt idx="472">
                        <c:v>946</c:v>
                      </c:pt>
                      <c:pt idx="473">
                        <c:v>948</c:v>
                      </c:pt>
                      <c:pt idx="474">
                        <c:v>950</c:v>
                      </c:pt>
                      <c:pt idx="475">
                        <c:v>952</c:v>
                      </c:pt>
                      <c:pt idx="476">
                        <c:v>954</c:v>
                      </c:pt>
                      <c:pt idx="477">
                        <c:v>956</c:v>
                      </c:pt>
                      <c:pt idx="478">
                        <c:v>958</c:v>
                      </c:pt>
                      <c:pt idx="479">
                        <c:v>960</c:v>
                      </c:pt>
                      <c:pt idx="480">
                        <c:v>962</c:v>
                      </c:pt>
                      <c:pt idx="481">
                        <c:v>964</c:v>
                      </c:pt>
                      <c:pt idx="482">
                        <c:v>966</c:v>
                      </c:pt>
                      <c:pt idx="483">
                        <c:v>968</c:v>
                      </c:pt>
                      <c:pt idx="484">
                        <c:v>970</c:v>
                      </c:pt>
                      <c:pt idx="485">
                        <c:v>972</c:v>
                      </c:pt>
                      <c:pt idx="486">
                        <c:v>974</c:v>
                      </c:pt>
                      <c:pt idx="487">
                        <c:v>976</c:v>
                      </c:pt>
                      <c:pt idx="488">
                        <c:v>978</c:v>
                      </c:pt>
                      <c:pt idx="489">
                        <c:v>980</c:v>
                      </c:pt>
                      <c:pt idx="490">
                        <c:v>982</c:v>
                      </c:pt>
                      <c:pt idx="491">
                        <c:v>984</c:v>
                      </c:pt>
                      <c:pt idx="492">
                        <c:v>986</c:v>
                      </c:pt>
                      <c:pt idx="493">
                        <c:v>988</c:v>
                      </c:pt>
                      <c:pt idx="494">
                        <c:v>990</c:v>
                      </c:pt>
                      <c:pt idx="495">
                        <c:v>992</c:v>
                      </c:pt>
                      <c:pt idx="496">
                        <c:v>994</c:v>
                      </c:pt>
                      <c:pt idx="497">
                        <c:v>996</c:v>
                      </c:pt>
                      <c:pt idx="498">
                        <c:v>998</c:v>
                      </c:pt>
                      <c:pt idx="499">
                        <c:v>1000</c:v>
                      </c:pt>
                      <c:pt idx="500">
                        <c:v>1002</c:v>
                      </c:pt>
                      <c:pt idx="501">
                        <c:v>1004</c:v>
                      </c:pt>
                      <c:pt idx="502">
                        <c:v>1006</c:v>
                      </c:pt>
                      <c:pt idx="503">
                        <c:v>1008</c:v>
                      </c:pt>
                      <c:pt idx="504">
                        <c:v>1010</c:v>
                      </c:pt>
                      <c:pt idx="505">
                        <c:v>1012</c:v>
                      </c:pt>
                      <c:pt idx="506">
                        <c:v>1014</c:v>
                      </c:pt>
                      <c:pt idx="507">
                        <c:v>1016</c:v>
                      </c:pt>
                      <c:pt idx="508">
                        <c:v>1018</c:v>
                      </c:pt>
                      <c:pt idx="509">
                        <c:v>1020</c:v>
                      </c:pt>
                      <c:pt idx="510">
                        <c:v>1022</c:v>
                      </c:pt>
                      <c:pt idx="511">
                        <c:v>1024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bg_pp!$F$2:$F$513</c15:sqref>
                        </c15:formulaRef>
                      </c:ext>
                    </c:extLst>
                    <c:numCache>
                      <c:formatCode>0.0_);[Red]\(0.0\)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70.67</c:v>
                      </c:pt>
                      <c:pt idx="14">
                        <c:v>16.02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83.25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8.3000000000000001E-4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1.9900000000000001E-2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3.8299999999999996E-3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4.4200000000000003E-3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6.9800000000000001E-2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1.5999999999999999E-3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2.3E-3</c:v>
                      </c:pt>
                      <c:pt idx="139">
                        <c:v>7.8899999999999998E-2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1.5820000000000001E-3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2.5999999999999999E-3</c:v>
                      </c:pt>
                      <c:pt idx="164">
                        <c:v>1.1639999999999999E-2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4.4000000000000003E-3</c:v>
                      </c:pt>
                      <c:pt idx="171">
                        <c:v>0</c:v>
                      </c:pt>
                      <c:pt idx="172">
                        <c:v>0.12570000000000001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2.98E-3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6.9999999999999999E-4</c:v>
                      </c:pt>
                      <c:pt idx="218">
                        <c:v>0</c:v>
                      </c:pt>
                      <c:pt idx="219">
                        <c:v>0.4229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4.1199999999999995E-3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0.26600000000000001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1.28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0.37880000000000003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2.8999999999999998E-3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1.15E-3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1.2600000000000001E-3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2.66E-3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1.1000000000000001E-3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7.9799999999999996E-2</c:v>
                      </c:pt>
                      <c:pt idx="312">
                        <c:v>0</c:v>
                      </c:pt>
                      <c:pt idx="313">
                        <c:v>1.64E-3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2.6899999999999997E-2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6.1600000000000002E-2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5.9100000000000007E-2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5.8200000000000005E-4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8.3000000000000001E-4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1.01E-3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1.41E-3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CE28-4607-A26A-A350C6861A46}"/>
                  </c:ext>
                </c:extLst>
              </c15:ser>
            </c15:filteredScatterSeries>
          </c:ext>
        </c:extLst>
      </c:scatterChart>
      <c:valAx>
        <c:axId val="1345297807"/>
        <c:scaling>
          <c:orientation val="minMax"/>
          <c:max val="6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>
                    <a:solidFill>
                      <a:sysClr val="windowText" lastClr="000000"/>
                    </a:solidFill>
                  </a:rPr>
                  <a:t>Energy(keV)</a:t>
                </a:r>
                <a:endParaRPr lang="ja-JP" altLang="en-US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4606791343466165"/>
              <c:y val="0.861796279022990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83407"/>
        <c:crosses val="autoZero"/>
        <c:crossBetween val="midCat"/>
      </c:valAx>
      <c:valAx>
        <c:axId val="1345283407"/>
        <c:scaling>
          <c:orientation val="minMax"/>
          <c:min val="0"/>
        </c:scaling>
        <c:delete val="0"/>
        <c:axPos val="l"/>
        <c:numFmt formatCode="0.0_);[Red]\(0.0\)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297807"/>
        <c:crosses val="autoZero"/>
        <c:crossBetween val="midCat"/>
      </c:valAx>
      <c:valAx>
        <c:axId val="157102704"/>
        <c:scaling>
          <c:orientation val="minMax"/>
          <c:min val="0"/>
        </c:scaling>
        <c:delete val="1"/>
        <c:axPos val="r"/>
        <c:numFmt formatCode="0.0_);[Red]\(0.0\)" sourceLinked="1"/>
        <c:majorTickMark val="out"/>
        <c:minorTickMark val="none"/>
        <c:tickLblPos val="nextTo"/>
        <c:crossAx val="157083024"/>
        <c:crosses val="max"/>
        <c:crossBetween val="midCat"/>
      </c:valAx>
      <c:valAx>
        <c:axId val="157083024"/>
        <c:scaling>
          <c:orientation val="minMax"/>
          <c:max val="600"/>
        </c:scaling>
        <c:delete val="1"/>
        <c:axPos val="t"/>
        <c:numFmt formatCode="0_);[Red]\(0\)" sourceLinked="1"/>
        <c:majorTickMark val="out"/>
        <c:minorTickMark val="none"/>
        <c:tickLblPos val="nextTo"/>
        <c:crossAx val="157102704"/>
        <c:crosses val="max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62851945368092288"/>
          <c:y val="0.32613154515663195"/>
          <c:w val="0.23741114735324836"/>
          <c:h val="0.151786795623896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点線源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227-4F7E-8F4F-AE343F227B84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227-4F7E-8F4F-AE343F227B84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227-4F7E-8F4F-AE343F227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C227-4F7E-8F4F-AE343F227B84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7-4F7E-8F4F-AE343F227B84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7-4F7E-8F4F-AE343F227B84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C227-4F7E-8F4F-AE343F227B84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C227-4F7E-8F4F-AE343F227B84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3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光子エネルギー</a:t>
                </a:r>
                <a:r>
                  <a:rPr lang="en-US" altLang="ja-JP" dirty="0"/>
                  <a:t>(keV)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</c:valAx>
      <c:valAx>
        <c:axId val="160635599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相対強度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7143234373125751"/>
          <c:y val="0.14224653004215362"/>
          <c:w val="0.34201317440595363"/>
          <c:h val="0.27017153418169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15%±15%</a:t>
            </a:r>
            <a:endParaRPr lang="ja-JP"/>
          </a:p>
        </c:rich>
      </c:tx>
      <c:layout>
        <c:manualLayout>
          <c:xMode val="edge"/>
          <c:yMode val="edge"/>
          <c:x val="0.20877004957713619"/>
          <c:y val="3.91197073080474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1CC-4F04-AC28-E6051A4B14AB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CC-4F04-AC28-E6051A4B14AB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1CC-4F04-AC28-E6051A4B14AB}"/>
            </c:ext>
          </c:extLst>
        </c:ser>
        <c:ser>
          <c:idx val="4"/>
          <c:order val="4"/>
          <c:tx>
            <c:strRef>
              <c:f>'calib_(2)'!$K$7</c:f>
              <c:strCache>
                <c:ptCount val="1"/>
                <c:pt idx="0">
                  <c:v>15%±15%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'calib_(2)'!$K$8:$K$519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0.32097645541041803</c:v>
                </c:pt>
                <c:pt idx="147">
                  <c:v>0.32493834999731303</c:v>
                </c:pt>
                <c:pt idx="148">
                  <c:v>0.32890024458420702</c:v>
                </c:pt>
                <c:pt idx="149">
                  <c:v>0.33286213917110202</c:v>
                </c:pt>
                <c:pt idx="150">
                  <c:v>0.33682403375799602</c:v>
                </c:pt>
                <c:pt idx="151">
                  <c:v>0.34078592834489102</c:v>
                </c:pt>
                <c:pt idx="152">
                  <c:v>0.34474782293178602</c:v>
                </c:pt>
                <c:pt idx="153">
                  <c:v>0.34870971751868002</c:v>
                </c:pt>
                <c:pt idx="154">
                  <c:v>0.35267161210557502</c:v>
                </c:pt>
                <c:pt idx="155">
                  <c:v>0.35663350669246902</c:v>
                </c:pt>
                <c:pt idx="156">
                  <c:v>0.36059540127936401</c:v>
                </c:pt>
                <c:pt idx="157">
                  <c:v>0.36455729586625801</c:v>
                </c:pt>
                <c:pt idx="158">
                  <c:v>0.36851919045315301</c:v>
                </c:pt>
                <c:pt idx="159">
                  <c:v>0.37248108504004801</c:v>
                </c:pt>
                <c:pt idx="160">
                  <c:v>0.37644297962694201</c:v>
                </c:pt>
                <c:pt idx="161">
                  <c:v>0.38040487421383701</c:v>
                </c:pt>
                <c:pt idx="162">
                  <c:v>0.38436676880073101</c:v>
                </c:pt>
                <c:pt idx="163">
                  <c:v>0.38832866338762601</c:v>
                </c:pt>
                <c:pt idx="164">
                  <c:v>0.392290557974521</c:v>
                </c:pt>
                <c:pt idx="165">
                  <c:v>0.396252452561415</c:v>
                </c:pt>
                <c:pt idx="166">
                  <c:v>0.40021434714831</c:v>
                </c:pt>
                <c:pt idx="167">
                  <c:v>0.404176241735204</c:v>
                </c:pt>
                <c:pt idx="168">
                  <c:v>0.408138136322099</c:v>
                </c:pt>
                <c:pt idx="169">
                  <c:v>0.412100030908993</c:v>
                </c:pt>
                <c:pt idx="170">
                  <c:v>0.416061925495888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31CC-4F04-AC28-E6051A4B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31CC-4F04-AC28-E6051A4B14AB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1CC-4F04-AC28-E6051A4B14AB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31CC-4F04-AC28-E6051A4B14AB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31CC-4F04-AC28-E6051A4B14AB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15%±5%</a:t>
            </a:r>
            <a:endParaRPr lang="ja-JP" alt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E4C-4934-BC93-082B54494E99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E4C-4934-BC93-082B54494E99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E4C-4934-BC93-082B54494E99}"/>
            </c:ext>
          </c:extLst>
        </c:ser>
        <c:ser>
          <c:idx val="5"/>
          <c:order val="5"/>
          <c:tx>
            <c:strRef>
              <c:f>'calib_(2)'!$O$7</c:f>
              <c:strCache>
                <c:ptCount val="1"/>
                <c:pt idx="0">
                  <c:v>15%±5%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'calib_(2)'!$O$8:$O$519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0.35967456097953898</c:v>
                </c:pt>
                <c:pt idx="147">
                  <c:v>0.36371821465012599</c:v>
                </c:pt>
                <c:pt idx="148">
                  <c:v>0.367761868320713</c:v>
                </c:pt>
                <c:pt idx="149">
                  <c:v>0.37180552199130001</c:v>
                </c:pt>
                <c:pt idx="150">
                  <c:v>0.37584917566188702</c:v>
                </c:pt>
                <c:pt idx="151">
                  <c:v>0.37989282933247398</c:v>
                </c:pt>
                <c:pt idx="152">
                  <c:v>0.38393648300306099</c:v>
                </c:pt>
                <c:pt idx="153">
                  <c:v>0.387980136673648</c:v>
                </c:pt>
                <c:pt idx="154">
                  <c:v>0.39202379034423501</c:v>
                </c:pt>
                <c:pt idx="155">
                  <c:v>0.39606744401482202</c:v>
                </c:pt>
                <c:pt idx="156">
                  <c:v>0.40011109768540898</c:v>
                </c:pt>
                <c:pt idx="157">
                  <c:v>0.40415475135599599</c:v>
                </c:pt>
                <c:pt idx="158">
                  <c:v>0.408198405026583</c:v>
                </c:pt>
                <c:pt idx="159">
                  <c:v>0.41224205869716901</c:v>
                </c:pt>
                <c:pt idx="160">
                  <c:v>0.41628571236775602</c:v>
                </c:pt>
                <c:pt idx="161">
                  <c:v>0.42032936603834298</c:v>
                </c:pt>
                <c:pt idx="162">
                  <c:v>0.42437301970892999</c:v>
                </c:pt>
                <c:pt idx="163">
                  <c:v>0.428416673379517</c:v>
                </c:pt>
                <c:pt idx="164">
                  <c:v>0.43246032705010401</c:v>
                </c:pt>
                <c:pt idx="165">
                  <c:v>0.43650398072069102</c:v>
                </c:pt>
                <c:pt idx="166">
                  <c:v>0.44054763439127798</c:v>
                </c:pt>
                <c:pt idx="167">
                  <c:v>0.44459128806186499</c:v>
                </c:pt>
                <c:pt idx="168">
                  <c:v>0.448634941732452</c:v>
                </c:pt>
                <c:pt idx="169">
                  <c:v>0.45267859540303901</c:v>
                </c:pt>
                <c:pt idx="170">
                  <c:v>0.45672224907362602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2E4C-4934-BC93-082B54494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2E4C-4934-BC93-082B54494E99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E4C-4934-BC93-082B54494E99}"/>
                  </c:ext>
                </c:extLst>
              </c15:ser>
            </c15:filteredScatterSeries>
            <c15:filteredScatte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'calib_(2)'!$S$7</c15:sqref>
                        </c15:formulaRef>
                      </c:ext>
                    </c:extLst>
                    <c:strCache>
                      <c:ptCount val="1"/>
                      <c:pt idx="0">
                        <c:v>20%±10%</c:v>
                      </c:pt>
                    </c:strCache>
                  </c:strRef>
                </c:tx>
                <c:spPr>
                  <a:ln w="19050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'calib_(2)'!$S$8:$S$519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0.31180353682170497</c:v>
                      </c:pt>
                      <c:pt idx="143">
                        <c:v>0.31497256807322899</c:v>
                      </c:pt>
                      <c:pt idx="144">
                        <c:v>0.318141599324753</c:v>
                      </c:pt>
                      <c:pt idx="145">
                        <c:v>0.32131063057627601</c:v>
                      </c:pt>
                      <c:pt idx="146">
                        <c:v>0.32447966182780003</c:v>
                      </c:pt>
                      <c:pt idx="147">
                        <c:v>0.32764869307932298</c:v>
                      </c:pt>
                      <c:pt idx="148">
                        <c:v>0.330817724330847</c:v>
                      </c:pt>
                      <c:pt idx="149">
                        <c:v>0.33398675558237001</c:v>
                      </c:pt>
                      <c:pt idx="150">
                        <c:v>0.33715578683389402</c:v>
                      </c:pt>
                      <c:pt idx="151">
                        <c:v>0.34032481808541798</c:v>
                      </c:pt>
                      <c:pt idx="152">
                        <c:v>0.34349384933694099</c:v>
                      </c:pt>
                      <c:pt idx="153">
                        <c:v>0.34666288058846501</c:v>
                      </c:pt>
                      <c:pt idx="154">
                        <c:v>0.34983191183998802</c:v>
                      </c:pt>
                      <c:pt idx="155">
                        <c:v>0.35300094309151198</c:v>
                      </c:pt>
                      <c:pt idx="156">
                        <c:v>0.35616997434303499</c:v>
                      </c:pt>
                      <c:pt idx="157">
                        <c:v>0.359339005594559</c:v>
                      </c:pt>
                      <c:pt idx="158">
                        <c:v>0.36250803684608301</c:v>
                      </c:pt>
                      <c:pt idx="159">
                        <c:v>0.36567706809760597</c:v>
                      </c:pt>
                      <c:pt idx="160">
                        <c:v>0.36884609934912999</c:v>
                      </c:pt>
                      <c:pt idx="161">
                        <c:v>0.372015130600653</c:v>
                      </c:pt>
                      <c:pt idx="162">
                        <c:v>0.37518416185217701</c:v>
                      </c:pt>
                      <c:pt idx="163">
                        <c:v>0.37835319310370003</c:v>
                      </c:pt>
                      <c:pt idx="164">
                        <c:v>0.38152222435522398</c:v>
                      </c:pt>
                      <c:pt idx="165">
                        <c:v>0.38469125560674799</c:v>
                      </c:pt>
                      <c:pt idx="166">
                        <c:v>0.38786028685827101</c:v>
                      </c:pt>
                      <c:pt idx="167">
                        <c:v>0.39102931810979502</c:v>
                      </c:pt>
                      <c:pt idx="168">
                        <c:v>0.39419834936131798</c:v>
                      </c:pt>
                      <c:pt idx="169">
                        <c:v>0.39736738061284199</c:v>
                      </c:pt>
                      <c:pt idx="170">
                        <c:v>0.40053641186436501</c:v>
                      </c:pt>
                      <c:pt idx="171">
                        <c:v>0.40370544311588902</c:v>
                      </c:pt>
                      <c:pt idx="172">
                        <c:v>0.40687447436741297</c:v>
                      </c:pt>
                      <c:pt idx="173">
                        <c:v>0.41004350561893599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E4C-4934-BC93-082B54494E99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2E4C-4934-BC93-082B54494E99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 w="9525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ja-JP">
                <a:solidFill>
                  <a:schemeClr val="tx1"/>
                </a:solidFill>
              </a:rPr>
              <a:t>20%±10%</a:t>
            </a:r>
            <a:endParaRPr lang="ja-JP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0374963546223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'calib_(2)'!$B$7</c:f>
              <c:strCache>
                <c:ptCount val="1"/>
                <c:pt idx="0">
                  <c:v>all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'calib_(2)'!$B$8:$B$519</c:f>
              <c:numCache>
                <c:formatCode>General</c:formatCode>
                <c:ptCount val="512"/>
                <c:pt idx="0">
                  <c:v>0.15951274419017236</c:v>
                </c:pt>
                <c:pt idx="1">
                  <c:v>0.18541765697186541</c:v>
                </c:pt>
                <c:pt idx="2">
                  <c:v>0.19025672098734203</c:v>
                </c:pt>
                <c:pt idx="3">
                  <c:v>0.18977320164498876</c:v>
                </c:pt>
                <c:pt idx="4">
                  <c:v>0.19215212514630042</c:v>
                </c:pt>
                <c:pt idx="5">
                  <c:v>0.19457185184172321</c:v>
                </c:pt>
                <c:pt idx="6">
                  <c:v>0.19566054291139195</c:v>
                </c:pt>
                <c:pt idx="7">
                  <c:v>0.19392654000297693</c:v>
                </c:pt>
                <c:pt idx="8">
                  <c:v>0.19703240209500139</c:v>
                </c:pt>
                <c:pt idx="9">
                  <c:v>0.197395091874356</c:v>
                </c:pt>
                <c:pt idx="10">
                  <c:v>0.19731307387708846</c:v>
                </c:pt>
                <c:pt idx="11">
                  <c:v>0.19800000901189366</c:v>
                </c:pt>
                <c:pt idx="12">
                  <c:v>0.19630599112188934</c:v>
                </c:pt>
                <c:pt idx="13">
                  <c:v>0.19558069165904396</c:v>
                </c:pt>
                <c:pt idx="14">
                  <c:v>0.19626633818338196</c:v>
                </c:pt>
                <c:pt idx="15">
                  <c:v>0.19461277330976495</c:v>
                </c:pt>
                <c:pt idx="16">
                  <c:v>0.1948150171229297</c:v>
                </c:pt>
                <c:pt idx="17">
                  <c:v>0.19312068706404817</c:v>
                </c:pt>
                <c:pt idx="18">
                  <c:v>0.19332304779147913</c:v>
                </c:pt>
                <c:pt idx="19">
                  <c:v>0.19251565238865881</c:v>
                </c:pt>
                <c:pt idx="20">
                  <c:v>0.20163050762219159</c:v>
                </c:pt>
                <c:pt idx="21">
                  <c:v>0.23304325174321203</c:v>
                </c:pt>
                <c:pt idx="22">
                  <c:v>0.32313113418309647</c:v>
                </c:pt>
                <c:pt idx="23">
                  <c:v>0.52496261703164293</c:v>
                </c:pt>
                <c:pt idx="24">
                  <c:v>0.84930331195213471</c:v>
                </c:pt>
                <c:pt idx="25">
                  <c:v>1.2218737981768679</c:v>
                </c:pt>
                <c:pt idx="26">
                  <c:v>1.479515475408494</c:v>
                </c:pt>
                <c:pt idx="27">
                  <c:v>1.4995586689281351</c:v>
                </c:pt>
                <c:pt idx="28">
                  <c:v>1.2964367776240484</c:v>
                </c:pt>
                <c:pt idx="29">
                  <c:v>1.0031050824346162</c:v>
                </c:pt>
                <c:pt idx="30">
                  <c:v>0.7500610784730688</c:v>
                </c:pt>
                <c:pt idx="31">
                  <c:v>0.56585220269505676</c:v>
                </c:pt>
                <c:pt idx="32">
                  <c:v>0.43128517872087896</c:v>
                </c:pt>
                <c:pt idx="33">
                  <c:v>0.32857493965230161</c:v>
                </c:pt>
                <c:pt idx="34">
                  <c:v>0.25796485123785373</c:v>
                </c:pt>
                <c:pt idx="35">
                  <c:v>0.21699381303275267</c:v>
                </c:pt>
                <c:pt idx="36">
                  <c:v>0.1980000873516897</c:v>
                </c:pt>
                <c:pt idx="37">
                  <c:v>0.19247438034662717</c:v>
                </c:pt>
                <c:pt idx="38">
                  <c:v>0.19416935397425147</c:v>
                </c:pt>
                <c:pt idx="39">
                  <c:v>0.19872446987801934</c:v>
                </c:pt>
                <c:pt idx="40">
                  <c:v>0.20618581691049986</c:v>
                </c:pt>
                <c:pt idx="41">
                  <c:v>0.21392916387422642</c:v>
                </c:pt>
                <c:pt idx="42">
                  <c:v>0.21977587763060266</c:v>
                </c:pt>
                <c:pt idx="43">
                  <c:v>0.22743792793901624</c:v>
                </c:pt>
                <c:pt idx="44">
                  <c:v>0.2294145900086364</c:v>
                </c:pt>
                <c:pt idx="45">
                  <c:v>0.23090683066747142</c:v>
                </c:pt>
                <c:pt idx="46">
                  <c:v>0.22731569245392097</c:v>
                </c:pt>
                <c:pt idx="47">
                  <c:v>0.22275997206601234</c:v>
                </c:pt>
                <c:pt idx="48">
                  <c:v>0.21945329103054767</c:v>
                </c:pt>
                <c:pt idx="49">
                  <c:v>0.21630740443883267</c:v>
                </c:pt>
                <c:pt idx="50">
                  <c:v>0.21497712912645639</c:v>
                </c:pt>
                <c:pt idx="51">
                  <c:v>0.21655037469261068</c:v>
                </c:pt>
                <c:pt idx="52">
                  <c:v>0.22114668367598811</c:v>
                </c:pt>
                <c:pt idx="53">
                  <c:v>0.22461402544660289</c:v>
                </c:pt>
                <c:pt idx="54">
                  <c:v>0.2274366790929146</c:v>
                </c:pt>
                <c:pt idx="55">
                  <c:v>0.23227716899741913</c:v>
                </c:pt>
                <c:pt idx="56">
                  <c:v>0.23534103651569893</c:v>
                </c:pt>
                <c:pt idx="57">
                  <c:v>0.23800236770411984</c:v>
                </c:pt>
                <c:pt idx="58">
                  <c:v>0.23981665032485336</c:v>
                </c:pt>
                <c:pt idx="59">
                  <c:v>0.23961569444266634</c:v>
                </c:pt>
                <c:pt idx="60">
                  <c:v>0.24094647791502163</c:v>
                </c:pt>
                <c:pt idx="61">
                  <c:v>0.24372947907636758</c:v>
                </c:pt>
                <c:pt idx="62">
                  <c:v>0.24997968591870356</c:v>
                </c:pt>
                <c:pt idx="63">
                  <c:v>0.2593359098899044</c:v>
                </c:pt>
                <c:pt idx="64">
                  <c:v>0.27429726479102901</c:v>
                </c:pt>
                <c:pt idx="65">
                  <c:v>0.29450051257856452</c:v>
                </c:pt>
                <c:pt idx="66">
                  <c:v>0.32482402036831065</c:v>
                </c:pt>
                <c:pt idx="67">
                  <c:v>0.3658765304592666</c:v>
                </c:pt>
                <c:pt idx="68">
                  <c:v>0.4146717601721332</c:v>
                </c:pt>
                <c:pt idx="69">
                  <c:v>0.46761763943450046</c:v>
                </c:pt>
                <c:pt idx="70">
                  <c:v>0.52064826702470213</c:v>
                </c:pt>
                <c:pt idx="71">
                  <c:v>0.57057102330708531</c:v>
                </c:pt>
                <c:pt idx="72">
                  <c:v>0.60621945699711888</c:v>
                </c:pt>
                <c:pt idx="73">
                  <c:v>0.62517304035741605</c:v>
                </c:pt>
                <c:pt idx="74">
                  <c:v>0.62303427730594008</c:v>
                </c:pt>
                <c:pt idx="75">
                  <c:v>0.60859804819203056</c:v>
                </c:pt>
                <c:pt idx="76">
                  <c:v>0.57762751194609419</c:v>
                </c:pt>
                <c:pt idx="77">
                  <c:v>0.54012334575632948</c:v>
                </c:pt>
                <c:pt idx="78">
                  <c:v>0.50592822492517175</c:v>
                </c:pt>
                <c:pt idx="79">
                  <c:v>0.4790720007032187</c:v>
                </c:pt>
                <c:pt idx="80">
                  <c:v>0.45911300951359207</c:v>
                </c:pt>
                <c:pt idx="81">
                  <c:v>0.44878552892217244</c:v>
                </c:pt>
                <c:pt idx="82">
                  <c:v>0.44374705063859299</c:v>
                </c:pt>
                <c:pt idx="83">
                  <c:v>0.44289867539472799</c:v>
                </c:pt>
                <c:pt idx="84">
                  <c:v>0.43749389784651171</c:v>
                </c:pt>
                <c:pt idx="85">
                  <c:v>0.4280196699471891</c:v>
                </c:pt>
                <c:pt idx="86">
                  <c:v>0.41753352240256814</c:v>
                </c:pt>
                <c:pt idx="87">
                  <c:v>0.40116243150211922</c:v>
                </c:pt>
                <c:pt idx="88">
                  <c:v>0.38204754208172365</c:v>
                </c:pt>
                <c:pt idx="89">
                  <c:v>0.36123832413242979</c:v>
                </c:pt>
                <c:pt idx="90">
                  <c:v>0.34321202815460394</c:v>
                </c:pt>
                <c:pt idx="91">
                  <c:v>0.32583319113264109</c:v>
                </c:pt>
                <c:pt idx="92">
                  <c:v>0.31248565189864225</c:v>
                </c:pt>
                <c:pt idx="93">
                  <c:v>0.30192031556104204</c:v>
                </c:pt>
                <c:pt idx="94">
                  <c:v>0.29482335354162692</c:v>
                </c:pt>
                <c:pt idx="95">
                  <c:v>0.29083006814804802</c:v>
                </c:pt>
                <c:pt idx="96">
                  <c:v>0.2875253960447427</c:v>
                </c:pt>
                <c:pt idx="97">
                  <c:v>0.28740107119153657</c:v>
                </c:pt>
                <c:pt idx="98">
                  <c:v>0.28562743746511238</c:v>
                </c:pt>
                <c:pt idx="99">
                  <c:v>0.28611181503185146</c:v>
                </c:pt>
                <c:pt idx="100">
                  <c:v>0.28542607127695402</c:v>
                </c:pt>
                <c:pt idx="101">
                  <c:v>0.28631380589757793</c:v>
                </c:pt>
                <c:pt idx="102">
                  <c:v>0.28538708159089632</c:v>
                </c:pt>
                <c:pt idx="103">
                  <c:v>0.28320753406616644</c:v>
                </c:pt>
                <c:pt idx="104">
                  <c:v>0.28369216599604979</c:v>
                </c:pt>
                <c:pt idx="105">
                  <c:v>0.28171583793230831</c:v>
                </c:pt>
                <c:pt idx="106">
                  <c:v>0.28143444548803032</c:v>
                </c:pt>
                <c:pt idx="107">
                  <c:v>0.28046619471944556</c:v>
                </c:pt>
                <c:pt idx="108">
                  <c:v>0.2774024638568261</c:v>
                </c:pt>
                <c:pt idx="109">
                  <c:v>0.278934163729815</c:v>
                </c:pt>
                <c:pt idx="110">
                  <c:v>0.27703838931288577</c:v>
                </c:pt>
                <c:pt idx="111">
                  <c:v>0.27683680903607993</c:v>
                </c:pt>
                <c:pt idx="112">
                  <c:v>0.27526434324119869</c:v>
                </c:pt>
                <c:pt idx="113">
                  <c:v>0.27623312055039428</c:v>
                </c:pt>
                <c:pt idx="114">
                  <c:v>0.27615137728042738</c:v>
                </c:pt>
                <c:pt idx="115">
                  <c:v>0.27675637122777824</c:v>
                </c:pt>
                <c:pt idx="116">
                  <c:v>0.276433607811431</c:v>
                </c:pt>
                <c:pt idx="117">
                  <c:v>0.2769581663864491</c:v>
                </c:pt>
                <c:pt idx="118">
                  <c:v>0.2775627717512385</c:v>
                </c:pt>
                <c:pt idx="119">
                  <c:v>0.28038523071007199</c:v>
                </c:pt>
                <c:pt idx="120">
                  <c:v>0.28147419446775035</c:v>
                </c:pt>
                <c:pt idx="121">
                  <c:v>0.2836920296240244</c:v>
                </c:pt>
                <c:pt idx="122">
                  <c:v>0.28534653077763961</c:v>
                </c:pt>
                <c:pt idx="123">
                  <c:v>0.28873374758790793</c:v>
                </c:pt>
                <c:pt idx="124">
                  <c:v>0.29123285867045956</c:v>
                </c:pt>
                <c:pt idx="125">
                  <c:v>0.29635470221758919</c:v>
                </c:pt>
                <c:pt idx="126">
                  <c:v>0.29478268592646062</c:v>
                </c:pt>
                <c:pt idx="127">
                  <c:v>0.29901781054975068</c:v>
                </c:pt>
                <c:pt idx="128">
                  <c:v>0.30038888831919841</c:v>
                </c:pt>
                <c:pt idx="129">
                  <c:v>0.30147619439751139</c:v>
                </c:pt>
                <c:pt idx="130">
                  <c:v>0.30405640518101285</c:v>
                </c:pt>
                <c:pt idx="131">
                  <c:v>0.30462170846478182</c:v>
                </c:pt>
                <c:pt idx="132">
                  <c:v>0.3067583249653138</c:v>
                </c:pt>
                <c:pt idx="133">
                  <c:v>0.30857276437881892</c:v>
                </c:pt>
                <c:pt idx="134">
                  <c:v>0.30720279913894044</c:v>
                </c:pt>
                <c:pt idx="135">
                  <c:v>0.3096620802962371</c:v>
                </c:pt>
                <c:pt idx="136">
                  <c:v>0.3107917514333105</c:v>
                </c:pt>
                <c:pt idx="137">
                  <c:v>0.31470282385878223</c:v>
                </c:pt>
                <c:pt idx="138">
                  <c:v>0.31905827022449373</c:v>
                </c:pt>
                <c:pt idx="139">
                  <c:v>0.3236952072854421</c:v>
                </c:pt>
                <c:pt idx="140">
                  <c:v>0.33220456029791695</c:v>
                </c:pt>
                <c:pt idx="141">
                  <c:v>0.34414146452426264</c:v>
                </c:pt>
                <c:pt idx="142">
                  <c:v>0.35680401958011287</c:v>
                </c:pt>
                <c:pt idx="143">
                  <c:v>0.37624124293758243</c:v>
                </c:pt>
                <c:pt idx="144">
                  <c:v>0.40156477280358976</c:v>
                </c:pt>
                <c:pt idx="145">
                  <c:v>0.42906683636802456</c:v>
                </c:pt>
                <c:pt idx="146">
                  <c:v>0.46535954691257919</c:v>
                </c:pt>
                <c:pt idx="147">
                  <c:v>0.50786443131484227</c:v>
                </c:pt>
                <c:pt idx="148">
                  <c:v>0.55298908260536916</c:v>
                </c:pt>
                <c:pt idx="149">
                  <c:v>0.6066221872774169</c:v>
                </c:pt>
                <c:pt idx="150">
                  <c:v>0.66235225800418529</c:v>
                </c:pt>
                <c:pt idx="151">
                  <c:v>0.72219554620877358</c:v>
                </c:pt>
                <c:pt idx="152">
                  <c:v>0.78050676388558793</c:v>
                </c:pt>
                <c:pt idx="153">
                  <c:v>0.83692332001650072</c:v>
                </c:pt>
                <c:pt idx="154">
                  <c:v>0.88958839050062166</c:v>
                </c:pt>
                <c:pt idx="155">
                  <c:v>0.93459119562551696</c:v>
                </c:pt>
                <c:pt idx="156">
                  <c:v>0.96907182909604717</c:v>
                </c:pt>
                <c:pt idx="157">
                  <c:v>0.9911287584193551</c:v>
                </c:pt>
                <c:pt idx="158">
                  <c:v>1</c:v>
                </c:pt>
                <c:pt idx="159">
                  <c:v>0.99592725312652985</c:v>
                </c:pt>
                <c:pt idx="160">
                  <c:v>0.97882856094977677</c:v>
                </c:pt>
                <c:pt idx="161">
                  <c:v>0.94781915170541575</c:v>
                </c:pt>
                <c:pt idx="162">
                  <c:v>0.90922625666472912</c:v>
                </c:pt>
                <c:pt idx="163">
                  <c:v>0.86293187212595535</c:v>
                </c:pt>
                <c:pt idx="164">
                  <c:v>0.81175972801343166</c:v>
                </c:pt>
                <c:pt idx="165">
                  <c:v>0.75796572866410994</c:v>
                </c:pt>
                <c:pt idx="166">
                  <c:v>0.70727575787441688</c:v>
                </c:pt>
                <c:pt idx="167">
                  <c:v>0.6564652088823163</c:v>
                </c:pt>
                <c:pt idx="168">
                  <c:v>0.61146148636832331</c:v>
                </c:pt>
                <c:pt idx="169">
                  <c:v>0.5729494970211465</c:v>
                </c:pt>
                <c:pt idx="170">
                  <c:v>0.53697917731272693</c:v>
                </c:pt>
                <c:pt idx="171">
                  <c:v>0.51008267485042746</c:v>
                </c:pt>
                <c:pt idx="172">
                  <c:v>0.48701602774525288</c:v>
                </c:pt>
                <c:pt idx="173">
                  <c:v>0.47072463300427003</c:v>
                </c:pt>
                <c:pt idx="174">
                  <c:v>0.45721475669244904</c:v>
                </c:pt>
                <c:pt idx="175">
                  <c:v>0.44499362883483512</c:v>
                </c:pt>
                <c:pt idx="176">
                  <c:v>0.43745514187704093</c:v>
                </c:pt>
                <c:pt idx="177">
                  <c:v>0.43181067250000243</c:v>
                </c:pt>
                <c:pt idx="178">
                  <c:v>0.42862581681329404</c:v>
                </c:pt>
                <c:pt idx="179">
                  <c:v>0.42354185127081562</c:v>
                </c:pt>
                <c:pt idx="180">
                  <c:v>0.41749135084152794</c:v>
                </c:pt>
                <c:pt idx="181">
                  <c:v>0.41333973051778705</c:v>
                </c:pt>
                <c:pt idx="182">
                  <c:v>0.40967024278774139</c:v>
                </c:pt>
                <c:pt idx="183">
                  <c:v>0.40539472408751376</c:v>
                </c:pt>
                <c:pt idx="184">
                  <c:v>0.4017677577555957</c:v>
                </c:pt>
                <c:pt idx="185">
                  <c:v>0.39600032990930417</c:v>
                </c:pt>
                <c:pt idx="186">
                  <c:v>0.39120236174260348</c:v>
                </c:pt>
                <c:pt idx="187">
                  <c:v>0.38535346150073657</c:v>
                </c:pt>
                <c:pt idx="188">
                  <c:v>0.37995051912753042</c:v>
                </c:pt>
                <c:pt idx="189">
                  <c:v>0.37490831246060408</c:v>
                </c:pt>
                <c:pt idx="190">
                  <c:v>0.36954607525773159</c:v>
                </c:pt>
                <c:pt idx="191">
                  <c:v>0.36430328562946607</c:v>
                </c:pt>
                <c:pt idx="192">
                  <c:v>0.35885943960240313</c:v>
                </c:pt>
                <c:pt idx="193">
                  <c:v>0.35265064208065872</c:v>
                </c:pt>
                <c:pt idx="194">
                  <c:v>0.34813363676441222</c:v>
                </c:pt>
                <c:pt idx="195">
                  <c:v>0.34268889416526416</c:v>
                </c:pt>
                <c:pt idx="196">
                  <c:v>0.3380521711362357</c:v>
                </c:pt>
                <c:pt idx="197">
                  <c:v>0.33220303785864264</c:v>
                </c:pt>
                <c:pt idx="198">
                  <c:v>0.3271645006356132</c:v>
                </c:pt>
                <c:pt idx="199">
                  <c:v>0.32188215410950405</c:v>
                </c:pt>
                <c:pt idx="200">
                  <c:v>0.319461450915902</c:v>
                </c:pt>
                <c:pt idx="201">
                  <c:v>0.31474265248109895</c:v>
                </c:pt>
                <c:pt idx="202">
                  <c:v>0.30736322372208247</c:v>
                </c:pt>
                <c:pt idx="203">
                  <c:v>0.30308915082122284</c:v>
                </c:pt>
                <c:pt idx="204">
                  <c:v>0.29982280475402517</c:v>
                </c:pt>
                <c:pt idx="205">
                  <c:v>0.29623379216163781</c:v>
                </c:pt>
                <c:pt idx="206">
                  <c:v>0.2924833212487799</c:v>
                </c:pt>
                <c:pt idx="207">
                  <c:v>0.28812935874787227</c:v>
                </c:pt>
                <c:pt idx="208">
                  <c:v>0.28361071436117136</c:v>
                </c:pt>
                <c:pt idx="209">
                  <c:v>0.28062583992785539</c:v>
                </c:pt>
                <c:pt idx="210">
                  <c:v>0.27562564672584788</c:v>
                </c:pt>
                <c:pt idx="211">
                  <c:v>0.27308779998152943</c:v>
                </c:pt>
                <c:pt idx="212">
                  <c:v>0.26937588944385477</c:v>
                </c:pt>
                <c:pt idx="213">
                  <c:v>0.26582846179886715</c:v>
                </c:pt>
                <c:pt idx="214">
                  <c:v>0.26284360738975721</c:v>
                </c:pt>
                <c:pt idx="215">
                  <c:v>0.26042481674811069</c:v>
                </c:pt>
                <c:pt idx="216">
                  <c:v>0.25764144396926614</c:v>
                </c:pt>
                <c:pt idx="217">
                  <c:v>0.25268164512824259</c:v>
                </c:pt>
                <c:pt idx="218">
                  <c:v>0.25231967895717911</c:v>
                </c:pt>
                <c:pt idx="219">
                  <c:v>0.24909060459838187</c:v>
                </c:pt>
                <c:pt idx="220">
                  <c:v>0.24691581806102142</c:v>
                </c:pt>
                <c:pt idx="221">
                  <c:v>0.2441735623445063</c:v>
                </c:pt>
                <c:pt idx="222">
                  <c:v>0.24276039033396277</c:v>
                </c:pt>
                <c:pt idx="223">
                  <c:v>0.24143066181331146</c:v>
                </c:pt>
                <c:pt idx="224">
                  <c:v>0.23872813522194275</c:v>
                </c:pt>
                <c:pt idx="225">
                  <c:v>0.23582561007271707</c:v>
                </c:pt>
                <c:pt idx="226">
                  <c:v>0.23272056785587053</c:v>
                </c:pt>
                <c:pt idx="227">
                  <c:v>0.2335275338358708</c:v>
                </c:pt>
                <c:pt idx="228">
                  <c:v>0.23142994485923893</c:v>
                </c:pt>
                <c:pt idx="229">
                  <c:v>0.22739792334994061</c:v>
                </c:pt>
                <c:pt idx="230">
                  <c:v>0.22772014173159069</c:v>
                </c:pt>
                <c:pt idx="231">
                  <c:v>0.22679294846326006</c:v>
                </c:pt>
                <c:pt idx="232">
                  <c:v>0.22433284720415192</c:v>
                </c:pt>
                <c:pt idx="233">
                  <c:v>0.22187327106953711</c:v>
                </c:pt>
                <c:pt idx="234">
                  <c:v>0.22211555781975134</c:v>
                </c:pt>
                <c:pt idx="235">
                  <c:v>0.2207435428060838</c:v>
                </c:pt>
                <c:pt idx="236">
                  <c:v>0.21917109658200412</c:v>
                </c:pt>
                <c:pt idx="237">
                  <c:v>0.21937351653169704</c:v>
                </c:pt>
                <c:pt idx="238">
                  <c:v>0.21775972054827808</c:v>
                </c:pt>
                <c:pt idx="239">
                  <c:v>0.21695394515579014</c:v>
                </c:pt>
                <c:pt idx="240">
                  <c:v>0.21699326629830343</c:v>
                </c:pt>
                <c:pt idx="241">
                  <c:v>0.21522035255362051</c:v>
                </c:pt>
                <c:pt idx="242">
                  <c:v>0.21546135126008847</c:v>
                </c:pt>
                <c:pt idx="243">
                  <c:v>0.21392824631494778</c:v>
                </c:pt>
                <c:pt idx="244">
                  <c:v>0.21312042216879662</c:v>
                </c:pt>
                <c:pt idx="245">
                  <c:v>0.21207388178587974</c:v>
                </c:pt>
                <c:pt idx="246">
                  <c:v>0.21219555215493371</c:v>
                </c:pt>
                <c:pt idx="247">
                  <c:v>0.21070251005773158</c:v>
                </c:pt>
                <c:pt idx="248">
                  <c:v>0.20908892855963743</c:v>
                </c:pt>
                <c:pt idx="249">
                  <c:v>0.20751659919323412</c:v>
                </c:pt>
                <c:pt idx="250">
                  <c:v>0.20751669784032239</c:v>
                </c:pt>
                <c:pt idx="251">
                  <c:v>0.20723483683079891</c:v>
                </c:pt>
                <c:pt idx="252">
                  <c:v>0.20590356590298237</c:v>
                </c:pt>
                <c:pt idx="253">
                  <c:v>0.20558113467917011</c:v>
                </c:pt>
                <c:pt idx="254">
                  <c:v>0.20541961617345059</c:v>
                </c:pt>
                <c:pt idx="255">
                  <c:v>0.20352347132878107</c:v>
                </c:pt>
                <c:pt idx="256">
                  <c:v>0.20283948282348466</c:v>
                </c:pt>
                <c:pt idx="257">
                  <c:v>0.20090300272636485</c:v>
                </c:pt>
                <c:pt idx="258">
                  <c:v>0.20017713803484674</c:v>
                </c:pt>
                <c:pt idx="259">
                  <c:v>0.20029886632267624</c:v>
                </c:pt>
                <c:pt idx="260">
                  <c:v>0.19872659606549214</c:v>
                </c:pt>
                <c:pt idx="261">
                  <c:v>0.20122646785741255</c:v>
                </c:pt>
                <c:pt idx="262">
                  <c:v>0.19808032848898877</c:v>
                </c:pt>
                <c:pt idx="263">
                  <c:v>0.19876570294903978</c:v>
                </c:pt>
                <c:pt idx="264">
                  <c:v>0.19618603822022423</c:v>
                </c:pt>
                <c:pt idx="265">
                  <c:v>0.19751594361458022</c:v>
                </c:pt>
                <c:pt idx="266">
                  <c:v>0.19662881206088315</c:v>
                </c:pt>
                <c:pt idx="267">
                  <c:v>0.19779840876747201</c:v>
                </c:pt>
                <c:pt idx="268">
                  <c:v>0.19598381244815261</c:v>
                </c:pt>
                <c:pt idx="269">
                  <c:v>0.19763786630707597</c:v>
                </c:pt>
                <c:pt idx="270">
                  <c:v>0.19570191269411452</c:v>
                </c:pt>
                <c:pt idx="271">
                  <c:v>0.19602309529873299</c:v>
                </c:pt>
                <c:pt idx="272">
                  <c:v>0.19570062464995722</c:v>
                </c:pt>
                <c:pt idx="273">
                  <c:v>0.19513672604193674</c:v>
                </c:pt>
                <c:pt idx="274">
                  <c:v>0.19481546572055936</c:v>
                </c:pt>
                <c:pt idx="275">
                  <c:v>0.19509631318645598</c:v>
                </c:pt>
                <c:pt idx="276">
                  <c:v>0.19340243087525927</c:v>
                </c:pt>
                <c:pt idx="277">
                  <c:v>0.19465291370469318</c:v>
                </c:pt>
                <c:pt idx="278">
                  <c:v>0.19195048615681626</c:v>
                </c:pt>
                <c:pt idx="279">
                  <c:v>0.19166881898551147</c:v>
                </c:pt>
                <c:pt idx="280">
                  <c:v>0.19215278834229782</c:v>
                </c:pt>
                <c:pt idx="281">
                  <c:v>0.18880559580467485</c:v>
                </c:pt>
                <c:pt idx="282">
                  <c:v>0.18767537855536678</c:v>
                </c:pt>
                <c:pt idx="283">
                  <c:v>0.18674873168249451</c:v>
                </c:pt>
                <c:pt idx="284">
                  <c:v>0.18670831871355956</c:v>
                </c:pt>
                <c:pt idx="285">
                  <c:v>0.18461170600888516</c:v>
                </c:pt>
                <c:pt idx="286">
                  <c:v>0.18481314934749257</c:v>
                </c:pt>
                <c:pt idx="287">
                  <c:v>0.18344212762688694</c:v>
                </c:pt>
                <c:pt idx="288">
                  <c:v>0.18287686382412296</c:v>
                </c:pt>
                <c:pt idx="289">
                  <c:v>0.18074092890104254</c:v>
                </c:pt>
                <c:pt idx="290">
                  <c:v>0.1808212880297351</c:v>
                </c:pt>
                <c:pt idx="291">
                  <c:v>0.17868365588914564</c:v>
                </c:pt>
                <c:pt idx="292">
                  <c:v>0.17779623338080947</c:v>
                </c:pt>
                <c:pt idx="293">
                  <c:v>0.17674789826728604</c:v>
                </c:pt>
                <c:pt idx="294">
                  <c:v>0.1755781844191116</c:v>
                </c:pt>
                <c:pt idx="295">
                  <c:v>0.17517570657557185</c:v>
                </c:pt>
                <c:pt idx="296">
                  <c:v>0.1737627700374095</c:v>
                </c:pt>
                <c:pt idx="297">
                  <c:v>0.17489259609745811</c:v>
                </c:pt>
                <c:pt idx="298">
                  <c:v>0.17328010840889879</c:v>
                </c:pt>
                <c:pt idx="299">
                  <c:v>0.172514843442128</c:v>
                </c:pt>
                <c:pt idx="300">
                  <c:v>0.17219110454704153</c:v>
                </c:pt>
                <c:pt idx="301">
                  <c:v>0.17275629250243138</c:v>
                </c:pt>
                <c:pt idx="302">
                  <c:v>0.17223216250083695</c:v>
                </c:pt>
                <c:pt idx="303">
                  <c:v>0.17267556220964447</c:v>
                </c:pt>
                <c:pt idx="304">
                  <c:v>0.17271593682978303</c:v>
                </c:pt>
                <c:pt idx="305">
                  <c:v>0.17332036622808791</c:v>
                </c:pt>
                <c:pt idx="306">
                  <c:v>0.1751764091963956</c:v>
                </c:pt>
                <c:pt idx="307">
                  <c:v>0.17299848145550173</c:v>
                </c:pt>
                <c:pt idx="308">
                  <c:v>0.17428904534373682</c:v>
                </c:pt>
                <c:pt idx="309">
                  <c:v>0.17400648075053898</c:v>
                </c:pt>
                <c:pt idx="310">
                  <c:v>0.17606348022503032</c:v>
                </c:pt>
                <c:pt idx="311">
                  <c:v>0.1753368734311346</c:v>
                </c:pt>
                <c:pt idx="312">
                  <c:v>0.17618403993362602</c:v>
                </c:pt>
                <c:pt idx="313">
                  <c:v>0.17678956110121452</c:v>
                </c:pt>
                <c:pt idx="314">
                  <c:v>0.17844136942229225</c:v>
                </c:pt>
                <c:pt idx="315">
                  <c:v>0.17876426960775324</c:v>
                </c:pt>
                <c:pt idx="316">
                  <c:v>0.18110326736991705</c:v>
                </c:pt>
                <c:pt idx="317">
                  <c:v>0.17981274211329079</c:v>
                </c:pt>
                <c:pt idx="318">
                  <c:v>0.18186984051809385</c:v>
                </c:pt>
                <c:pt idx="319">
                  <c:v>0.1842494265922287</c:v>
                </c:pt>
                <c:pt idx="320">
                  <c:v>0.18388585856510475</c:v>
                </c:pt>
                <c:pt idx="321">
                  <c:v>0.18602294521690727</c:v>
                </c:pt>
                <c:pt idx="322">
                  <c:v>0.18743496464905821</c:v>
                </c:pt>
                <c:pt idx="323">
                  <c:v>0.1875153038672728</c:v>
                </c:pt>
                <c:pt idx="324">
                  <c:v>0.19122600538048667</c:v>
                </c:pt>
                <c:pt idx="325">
                  <c:v>0.19082155678230672</c:v>
                </c:pt>
                <c:pt idx="326">
                  <c:v>0.19122536135820251</c:v>
                </c:pt>
                <c:pt idx="327">
                  <c:v>0.19453268641581437</c:v>
                </c:pt>
                <c:pt idx="328">
                  <c:v>0.19574137003819789</c:v>
                </c:pt>
                <c:pt idx="329">
                  <c:v>0.19606440585933077</c:v>
                </c:pt>
                <c:pt idx="330">
                  <c:v>0.19828280709463342</c:v>
                </c:pt>
                <c:pt idx="331">
                  <c:v>0.19945115484194106</c:v>
                </c:pt>
                <c:pt idx="332">
                  <c:v>0.20098472846495891</c:v>
                </c:pt>
                <c:pt idx="333">
                  <c:v>0.20291931575096822</c:v>
                </c:pt>
                <c:pt idx="334">
                  <c:v>0.20404955183390164</c:v>
                </c:pt>
                <c:pt idx="335">
                  <c:v>0.20348459963439072</c:v>
                </c:pt>
                <c:pt idx="336">
                  <c:v>0.20582328511422318</c:v>
                </c:pt>
                <c:pt idx="337">
                  <c:v>0.20550028843455631</c:v>
                </c:pt>
                <c:pt idx="338">
                  <c:v>0.20759760325074536</c:v>
                </c:pt>
                <c:pt idx="339">
                  <c:v>0.20796019421269407</c:v>
                </c:pt>
                <c:pt idx="340">
                  <c:v>0.20735443870548143</c:v>
                </c:pt>
                <c:pt idx="341">
                  <c:v>0.20799978877888459</c:v>
                </c:pt>
                <c:pt idx="342">
                  <c:v>0.20719424715902557</c:v>
                </c:pt>
                <c:pt idx="343">
                  <c:v>0.2055407018000317</c:v>
                </c:pt>
                <c:pt idx="344">
                  <c:v>0.20477569017655373</c:v>
                </c:pt>
                <c:pt idx="345">
                  <c:v>0.20316156341658045</c:v>
                </c:pt>
                <c:pt idx="346">
                  <c:v>0.20207289157776226</c:v>
                </c:pt>
                <c:pt idx="347">
                  <c:v>0.19900754053476577</c:v>
                </c:pt>
                <c:pt idx="348">
                  <c:v>0.19678968620423082</c:v>
                </c:pt>
                <c:pt idx="349">
                  <c:v>0.19453126313280023</c:v>
                </c:pt>
                <c:pt idx="350">
                  <c:v>0.19344344895123511</c:v>
                </c:pt>
                <c:pt idx="351">
                  <c:v>0.18949194472292871</c:v>
                </c:pt>
                <c:pt idx="352">
                  <c:v>0.18626449014824187</c:v>
                </c:pt>
                <c:pt idx="353">
                  <c:v>0.18146609267148964</c:v>
                </c:pt>
                <c:pt idx="354">
                  <c:v>0.17904693069515676</c:v>
                </c:pt>
                <c:pt idx="355">
                  <c:v>0.17541836364062088</c:v>
                </c:pt>
                <c:pt idx="356">
                  <c:v>0.17126426326895505</c:v>
                </c:pt>
                <c:pt idx="357">
                  <c:v>0.16646438385378509</c:v>
                </c:pt>
                <c:pt idx="358">
                  <c:v>0.16291607875424619</c:v>
                </c:pt>
                <c:pt idx="359">
                  <c:v>0.15847611262642733</c:v>
                </c:pt>
                <c:pt idx="360">
                  <c:v>0.15416504460224748</c:v>
                </c:pt>
                <c:pt idx="361">
                  <c:v>0.15041118742060589</c:v>
                </c:pt>
                <c:pt idx="362">
                  <c:v>0.14652835731295721</c:v>
                </c:pt>
                <c:pt idx="363">
                  <c:v>0.14246317709938436</c:v>
                </c:pt>
                <c:pt idx="364">
                  <c:v>0.13799117090340959</c:v>
                </c:pt>
                <c:pt idx="365">
                  <c:v>0.13531310600400251</c:v>
                </c:pt>
                <c:pt idx="366">
                  <c:v>0.132139948981702</c:v>
                </c:pt>
                <c:pt idx="367">
                  <c:v>0.12874849083028175</c:v>
                </c:pt>
                <c:pt idx="368">
                  <c:v>0.12460212822540317</c:v>
                </c:pt>
                <c:pt idx="369">
                  <c:v>0.12191650625895664</c:v>
                </c:pt>
                <c:pt idx="370">
                  <c:v>0.1187033016631496</c:v>
                </c:pt>
                <c:pt idx="371">
                  <c:v>0.11554563513361069</c:v>
                </c:pt>
                <c:pt idx="372">
                  <c:v>0.11414649031829044</c:v>
                </c:pt>
                <c:pt idx="373">
                  <c:v>0.1114247651617801</c:v>
                </c:pt>
                <c:pt idx="374">
                  <c:v>0.10925080437701531</c:v>
                </c:pt>
                <c:pt idx="375">
                  <c:v>0.10667061339343049</c:v>
                </c:pt>
                <c:pt idx="376">
                  <c:v>0.10623787888936287</c:v>
                </c:pt>
                <c:pt idx="377">
                  <c:v>0.10449681880709637</c:v>
                </c:pt>
                <c:pt idx="378">
                  <c:v>0.10266203225491223</c:v>
                </c:pt>
                <c:pt idx="379">
                  <c:v>0.10160567376656272</c:v>
                </c:pt>
                <c:pt idx="380">
                  <c:v>9.9023985238547982E-2</c:v>
                </c:pt>
                <c:pt idx="381">
                  <c:v>9.9922759434532382E-2</c:v>
                </c:pt>
                <c:pt idx="382">
                  <c:v>9.7415714071244525E-2</c:v>
                </c:pt>
                <c:pt idx="383">
                  <c:v>9.6710180805229334E-2</c:v>
                </c:pt>
                <c:pt idx="384">
                  <c:v>9.6738691896599727E-2</c:v>
                </c:pt>
                <c:pt idx="385">
                  <c:v>9.5693178000946524E-2</c:v>
                </c:pt>
                <c:pt idx="386">
                  <c:v>9.4745726772650904E-2</c:v>
                </c:pt>
                <c:pt idx="387">
                  <c:v>9.3922641340436208E-2</c:v>
                </c:pt>
                <c:pt idx="388">
                  <c:v>9.4813395121576424E-2</c:v>
                </c:pt>
                <c:pt idx="389">
                  <c:v>9.3386086010654235E-2</c:v>
                </c:pt>
                <c:pt idx="390">
                  <c:v>9.3753618685955914E-2</c:v>
                </c:pt>
                <c:pt idx="391">
                  <c:v>9.308030261307243E-2</c:v>
                </c:pt>
                <c:pt idx="392">
                  <c:v>9.3205181072362045E-2</c:v>
                </c:pt>
                <c:pt idx="393">
                  <c:v>9.2939073004598305E-2</c:v>
                </c:pt>
                <c:pt idx="394">
                  <c:v>9.2559736815528287E-2</c:v>
                </c:pt>
                <c:pt idx="395">
                  <c:v>9.2987364847264775E-2</c:v>
                </c:pt>
                <c:pt idx="396">
                  <c:v>9.3418891660682249E-2</c:v>
                </c:pt>
                <c:pt idx="397">
                  <c:v>9.2688787197158548E-2</c:v>
                </c:pt>
                <c:pt idx="398">
                  <c:v>9.4092861676572964E-2</c:v>
                </c:pt>
                <c:pt idx="399">
                  <c:v>9.3418694211217818E-2</c:v>
                </c:pt>
                <c:pt idx="400">
                  <c:v>9.56567193789708E-2</c:v>
                </c:pt>
                <c:pt idx="401">
                  <c:v>9.5076736242784232E-2</c:v>
                </c:pt>
                <c:pt idx="402">
                  <c:v>9.5830551979664669E-2</c:v>
                </c:pt>
                <c:pt idx="403">
                  <c:v>9.5749716848780739E-2</c:v>
                </c:pt>
                <c:pt idx="404">
                  <c:v>9.7709859609897004E-2</c:v>
                </c:pt>
                <c:pt idx="405">
                  <c:v>9.9516276651203522E-2</c:v>
                </c:pt>
                <c:pt idx="406">
                  <c:v>0.10175433014209768</c:v>
                </c:pt>
                <c:pt idx="407">
                  <c:v>0.10159314903784611</c:v>
                </c:pt>
                <c:pt idx="408">
                  <c:v>0.10432303843335272</c:v>
                </c:pt>
                <c:pt idx="409">
                  <c:v>0.10584342387105573</c:v>
                </c:pt>
                <c:pt idx="410">
                  <c:v>0.10781147702045846</c:v>
                </c:pt>
                <c:pt idx="411">
                  <c:v>0.10957791434014419</c:v>
                </c:pt>
                <c:pt idx="412">
                  <c:v>0.11168965103507106</c:v>
                </c:pt>
                <c:pt idx="413">
                  <c:v>0.11567069494349994</c:v>
                </c:pt>
                <c:pt idx="414">
                  <c:v>0.11715536785574465</c:v>
                </c:pt>
                <c:pt idx="415">
                  <c:v>0.12117916880727325</c:v>
                </c:pt>
                <c:pt idx="416">
                  <c:v>0.12385286571424513</c:v>
                </c:pt>
                <c:pt idx="417">
                  <c:v>0.12808355552631656</c:v>
                </c:pt>
                <c:pt idx="418">
                  <c:v>0.13168872109377222</c:v>
                </c:pt>
                <c:pt idx="419">
                  <c:v>0.13503142921729955</c:v>
                </c:pt>
                <c:pt idx="420">
                  <c:v>0.13951984208579385</c:v>
                </c:pt>
                <c:pt idx="421">
                  <c:v>0.14220534306169078</c:v>
                </c:pt>
                <c:pt idx="422">
                  <c:v>0.14708861108917037</c:v>
                </c:pt>
                <c:pt idx="423">
                  <c:v>0.15058010879442743</c:v>
                </c:pt>
                <c:pt idx="424">
                  <c:v>0.15467047107062371</c:v>
                </c:pt>
                <c:pt idx="425">
                  <c:v>0.15897310656926184</c:v>
                </c:pt>
                <c:pt idx="426">
                  <c:v>0.16315912638455807</c:v>
                </c:pt>
                <c:pt idx="427">
                  <c:v>0.16670651415131515</c:v>
                </c:pt>
                <c:pt idx="428">
                  <c:v>0.17102191859969126</c:v>
                </c:pt>
                <c:pt idx="429">
                  <c:v>0.17255486748855153</c:v>
                </c:pt>
                <c:pt idx="430">
                  <c:v>0.17626470998443644</c:v>
                </c:pt>
                <c:pt idx="431">
                  <c:v>0.18041810756523441</c:v>
                </c:pt>
                <c:pt idx="432">
                  <c:v>0.1832406844015963</c:v>
                </c:pt>
                <c:pt idx="433">
                  <c:v>0.18388646423872992</c:v>
                </c:pt>
                <c:pt idx="434">
                  <c:v>0.18610398597936723</c:v>
                </c:pt>
                <c:pt idx="435">
                  <c:v>0.18876531790455289</c:v>
                </c:pt>
                <c:pt idx="436">
                  <c:v>0.18840364359534859</c:v>
                </c:pt>
                <c:pt idx="437">
                  <c:v>0.18973241632151591</c:v>
                </c:pt>
                <c:pt idx="438">
                  <c:v>0.19082266885956842</c:v>
                </c:pt>
                <c:pt idx="439">
                  <c:v>0.18961283492430667</c:v>
                </c:pt>
                <c:pt idx="440">
                  <c:v>0.18941064886069608</c:v>
                </c:pt>
                <c:pt idx="441">
                  <c:v>0.18872541184952338</c:v>
                </c:pt>
                <c:pt idx="442">
                  <c:v>0.1858623629350073</c:v>
                </c:pt>
                <c:pt idx="443">
                  <c:v>0.18432919922142013</c:v>
                </c:pt>
                <c:pt idx="444">
                  <c:v>0.1826760840221488</c:v>
                </c:pt>
                <c:pt idx="445">
                  <c:v>0.18029647701713622</c:v>
                </c:pt>
                <c:pt idx="446">
                  <c:v>0.17569936648276002</c:v>
                </c:pt>
                <c:pt idx="447">
                  <c:v>0.1741676478321873</c:v>
                </c:pt>
                <c:pt idx="448">
                  <c:v>0.16896513332730129</c:v>
                </c:pt>
                <c:pt idx="449">
                  <c:v>0.16505390626207772</c:v>
                </c:pt>
                <c:pt idx="450">
                  <c:v>0.1605742630764756</c:v>
                </c:pt>
                <c:pt idx="451">
                  <c:v>0.15694390418010634</c:v>
                </c:pt>
                <c:pt idx="452">
                  <c:v>0.15168977152792168</c:v>
                </c:pt>
                <c:pt idx="453">
                  <c:v>0.14722934514186165</c:v>
                </c:pt>
                <c:pt idx="454">
                  <c:v>0.14301650670008065</c:v>
                </c:pt>
                <c:pt idx="455">
                  <c:v>0.13871626359579697</c:v>
                </c:pt>
                <c:pt idx="456">
                  <c:v>0.13272075509551029</c:v>
                </c:pt>
                <c:pt idx="457">
                  <c:v>0.12878800225902856</c:v>
                </c:pt>
                <c:pt idx="458">
                  <c:v>0.12568067495838464</c:v>
                </c:pt>
                <c:pt idx="459">
                  <c:v>0.12135250824178737</c:v>
                </c:pt>
                <c:pt idx="460">
                  <c:v>0.11710234211863124</c:v>
                </c:pt>
                <c:pt idx="461">
                  <c:v>0.11390897091405576</c:v>
                </c:pt>
                <c:pt idx="462">
                  <c:v>0.111093591133105</c:v>
                </c:pt>
                <c:pt idx="463">
                  <c:v>0.10836377968427852</c:v>
                </c:pt>
                <c:pt idx="464">
                  <c:v>0.1043024735944653</c:v>
                </c:pt>
                <c:pt idx="465">
                  <c:v>0.100818619874668</c:v>
                </c:pt>
                <c:pt idx="466">
                  <c:v>9.9834805802663781E-2</c:v>
                </c:pt>
                <c:pt idx="467">
                  <c:v>9.7500524735127103E-2</c:v>
                </c:pt>
                <c:pt idx="468">
                  <c:v>9.6536117210842542E-2</c:v>
                </c:pt>
                <c:pt idx="469">
                  <c:v>9.4624969448149771E-2</c:v>
                </c:pt>
                <c:pt idx="470">
                  <c:v>9.38910792377044E-2</c:v>
                </c:pt>
                <c:pt idx="471">
                  <c:v>9.3169026689341766E-2</c:v>
                </c:pt>
                <c:pt idx="472">
                  <c:v>9.4068925282765198E-2</c:v>
                </c:pt>
                <c:pt idx="473">
                  <c:v>9.3689527959926744E-2</c:v>
                </c:pt>
                <c:pt idx="474">
                  <c:v>9.5092013515958695E-2</c:v>
                </c:pt>
                <c:pt idx="475">
                  <c:v>9.6656997032187442E-2</c:v>
                </c:pt>
                <c:pt idx="476">
                  <c:v>9.6890646846462619E-2</c:v>
                </c:pt>
                <c:pt idx="477">
                  <c:v>9.9136657678205869E-2</c:v>
                </c:pt>
                <c:pt idx="478">
                  <c:v>0.10118598739071161</c:v>
                </c:pt>
                <c:pt idx="479">
                  <c:v>0.10328656873453718</c:v>
                </c:pt>
                <c:pt idx="480">
                  <c:v>0.10633863216083141</c:v>
                </c:pt>
                <c:pt idx="481">
                  <c:v>0.10797726595928439</c:v>
                </c:pt>
                <c:pt idx="482">
                  <c:v>0.11246075190477539</c:v>
                </c:pt>
                <c:pt idx="483">
                  <c:v>0.11677593202036932</c:v>
                </c:pt>
                <c:pt idx="484">
                  <c:v>0.1211418915736639</c:v>
                </c:pt>
                <c:pt idx="485">
                  <c:v>0.12661066729350196</c:v>
                </c:pt>
                <c:pt idx="486">
                  <c:v>0.13127305524607355</c:v>
                </c:pt>
                <c:pt idx="487">
                  <c:v>0.13701089521627649</c:v>
                </c:pt>
                <c:pt idx="488">
                  <c:v>0.14170831731241967</c:v>
                </c:pt>
                <c:pt idx="489">
                  <c:v>0.14768493430720719</c:v>
                </c:pt>
                <c:pt idx="490">
                  <c:v>0.15438444691010492</c:v>
                </c:pt>
                <c:pt idx="491">
                  <c:v>0.16187952925723095</c:v>
                </c:pt>
                <c:pt idx="492">
                  <c:v>0.1682404584293927</c:v>
                </c:pt>
                <c:pt idx="493">
                  <c:v>0.1775548061007805</c:v>
                </c:pt>
                <c:pt idx="494">
                  <c:v>0.18295788507291966</c:v>
                </c:pt>
                <c:pt idx="495">
                  <c:v>0.19312053100790444</c:v>
                </c:pt>
                <c:pt idx="496">
                  <c:v>0.20178991809471097</c:v>
                </c:pt>
                <c:pt idx="497">
                  <c:v>0.21102527222814171</c:v>
                </c:pt>
                <c:pt idx="498">
                  <c:v>0.22074233264845522</c:v>
                </c:pt>
                <c:pt idx="499">
                  <c:v>0.23070370888976158</c:v>
                </c:pt>
                <c:pt idx="500">
                  <c:v>0.2395740709765633</c:v>
                </c:pt>
                <c:pt idx="501">
                  <c:v>0.24985875623590911</c:v>
                </c:pt>
                <c:pt idx="502">
                  <c:v>0.26014152973651677</c:v>
                </c:pt>
                <c:pt idx="503">
                  <c:v>0.27046508889972559</c:v>
                </c:pt>
                <c:pt idx="504">
                  <c:v>0.28127372672106221</c:v>
                </c:pt>
                <c:pt idx="505">
                  <c:v>0.29236387441066347</c:v>
                </c:pt>
                <c:pt idx="506">
                  <c:v>0.30264497122851108</c:v>
                </c:pt>
                <c:pt idx="507">
                  <c:v>0.31369427573300229</c:v>
                </c:pt>
                <c:pt idx="508">
                  <c:v>0.32518801657272906</c:v>
                </c:pt>
                <c:pt idx="509">
                  <c:v>0.33603568288150182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14A-4961-966B-008D6EE98340}"/>
            </c:ext>
          </c:extLst>
        </c:ser>
        <c:ser>
          <c:idx val="3"/>
          <c:order val="2"/>
          <c:tx>
            <c:strRef>
              <c:f>'calib_(2)'!$H$7</c:f>
              <c:strCache>
                <c:ptCount val="1"/>
                <c:pt idx="0">
                  <c:v>secondary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'calib_(2)'!$H$8:$H$519</c:f>
              <c:numCache>
                <c:formatCode>General</c:formatCode>
                <c:ptCount val="512"/>
                <c:pt idx="0">
                  <c:v>0.15613666573137239</c:v>
                </c:pt>
                <c:pt idx="1">
                  <c:v>0.17370296510521249</c:v>
                </c:pt>
                <c:pt idx="2">
                  <c:v>0.18125313524097492</c:v>
                </c:pt>
                <c:pt idx="3">
                  <c:v>0.18656648887083743</c:v>
                </c:pt>
                <c:pt idx="4">
                  <c:v>0.18989351533117349</c:v>
                </c:pt>
                <c:pt idx="5">
                  <c:v>0.19249391688209661</c:v>
                </c:pt>
                <c:pt idx="6">
                  <c:v>0.19381637676421709</c:v>
                </c:pt>
                <c:pt idx="7">
                  <c:v>0.19215179880115466</c:v>
                </c:pt>
                <c:pt idx="8">
                  <c:v>0.19546774659468799</c:v>
                </c:pt>
                <c:pt idx="9">
                  <c:v>0.19598175036520868</c:v>
                </c:pt>
                <c:pt idx="10">
                  <c:v>0.19603471960446339</c:v>
                </c:pt>
                <c:pt idx="11">
                  <c:v>0.19682691764926186</c:v>
                </c:pt>
                <c:pt idx="12">
                  <c:v>0.19531355424897298</c:v>
                </c:pt>
                <c:pt idx="13">
                  <c:v>0.19467657722123291</c:v>
                </c:pt>
                <c:pt idx="14">
                  <c:v>0.19551143118231534</c:v>
                </c:pt>
                <c:pt idx="15">
                  <c:v>0.19392881858457495</c:v>
                </c:pt>
                <c:pt idx="16">
                  <c:v>0.19421580188936843</c:v>
                </c:pt>
                <c:pt idx="17">
                  <c:v>0.19256053340357429</c:v>
                </c:pt>
                <c:pt idx="18">
                  <c:v>0.19247773895688169</c:v>
                </c:pt>
                <c:pt idx="19">
                  <c:v>0.18992249360201569</c:v>
                </c:pt>
                <c:pt idx="20">
                  <c:v>0.19028623882712775</c:v>
                </c:pt>
                <c:pt idx="21">
                  <c:v>0.18986815505406812</c:v>
                </c:pt>
                <c:pt idx="22">
                  <c:v>0.18918303699268332</c:v>
                </c:pt>
                <c:pt idx="23">
                  <c:v>0.19359819233454204</c:v>
                </c:pt>
                <c:pt idx="24">
                  <c:v>0.19839879694814577</c:v>
                </c:pt>
                <c:pt idx="25">
                  <c:v>0.20517276801486348</c:v>
                </c:pt>
                <c:pt idx="26">
                  <c:v>0.20865559232210346</c:v>
                </c:pt>
                <c:pt idx="27">
                  <c:v>0.20991109350558715</c:v>
                </c:pt>
                <c:pt idx="28">
                  <c:v>0.20719035751632653</c:v>
                </c:pt>
                <c:pt idx="29">
                  <c:v>0.19979630565702461</c:v>
                </c:pt>
                <c:pt idx="30">
                  <c:v>0.19553222781018909</c:v>
                </c:pt>
                <c:pt idx="31">
                  <c:v>0.19291793122369619</c:v>
                </c:pt>
                <c:pt idx="32">
                  <c:v>0.18960834661798953</c:v>
                </c:pt>
                <c:pt idx="33">
                  <c:v>0.18659876116742463</c:v>
                </c:pt>
                <c:pt idx="34">
                  <c:v>0.18580643822881271</c:v>
                </c:pt>
                <c:pt idx="35">
                  <c:v>0.18582595579538194</c:v>
                </c:pt>
                <c:pt idx="36">
                  <c:v>0.18647809764762663</c:v>
                </c:pt>
                <c:pt idx="37">
                  <c:v>0.18841445073926896</c:v>
                </c:pt>
                <c:pt idx="38">
                  <c:v>0.19210894845210733</c:v>
                </c:pt>
                <c:pt idx="39">
                  <c:v>0.19690735085584293</c:v>
                </c:pt>
                <c:pt idx="40">
                  <c:v>0.20401734833015739</c:v>
                </c:pt>
                <c:pt idx="41">
                  <c:v>0.21135079625643466</c:v>
                </c:pt>
                <c:pt idx="42">
                  <c:v>0.21669150112684368</c:v>
                </c:pt>
                <c:pt idx="43">
                  <c:v>0.22385155292179834</c:v>
                </c:pt>
                <c:pt idx="44">
                  <c:v>0.22541289083201441</c:v>
                </c:pt>
                <c:pt idx="45">
                  <c:v>0.22636651380568079</c:v>
                </c:pt>
                <c:pt idx="46">
                  <c:v>0.22227200832944316</c:v>
                </c:pt>
                <c:pt idx="47">
                  <c:v>0.21721498812703557</c:v>
                </c:pt>
                <c:pt idx="48">
                  <c:v>0.21331606009736692</c:v>
                </c:pt>
                <c:pt idx="49">
                  <c:v>0.20965833145829268</c:v>
                </c:pt>
                <c:pt idx="50">
                  <c:v>0.207718292566269</c:v>
                </c:pt>
                <c:pt idx="51">
                  <c:v>0.20867291795285298</c:v>
                </c:pt>
                <c:pt idx="52">
                  <c:v>0.21268772541671141</c:v>
                </c:pt>
                <c:pt idx="53">
                  <c:v>0.21564498619111971</c:v>
                </c:pt>
                <c:pt idx="54">
                  <c:v>0.2180600576196213</c:v>
                </c:pt>
                <c:pt idx="55">
                  <c:v>0.22269869873470127</c:v>
                </c:pt>
                <c:pt idx="56">
                  <c:v>0.22581783400972236</c:v>
                </c:pt>
                <c:pt idx="57">
                  <c:v>0.2288733983469346</c:v>
                </c:pt>
                <c:pt idx="58">
                  <c:v>0.2313245937825171</c:v>
                </c:pt>
                <c:pt idx="59">
                  <c:v>0.23215867241448043</c:v>
                </c:pt>
                <c:pt idx="60">
                  <c:v>0.23467500101293737</c:v>
                </c:pt>
                <c:pt idx="61">
                  <c:v>0.23870113950668748</c:v>
                </c:pt>
                <c:pt idx="62">
                  <c:v>0.24618903230202363</c:v>
                </c:pt>
                <c:pt idx="63">
                  <c:v>0.25662096756025871</c:v>
                </c:pt>
                <c:pt idx="64">
                  <c:v>0.27244295257433776</c:v>
                </c:pt>
                <c:pt idx="65">
                  <c:v>0.29321346893356315</c:v>
                </c:pt>
                <c:pt idx="66">
                  <c:v>0.32392600431885155</c:v>
                </c:pt>
                <c:pt idx="67">
                  <c:v>0.36529583859651571</c:v>
                </c:pt>
                <c:pt idx="68">
                  <c:v>0.41418140254016433</c:v>
                </c:pt>
                <c:pt idx="69">
                  <c:v>0.46725064147808371</c:v>
                </c:pt>
                <c:pt idx="70">
                  <c:v>0.5203226156252464</c:v>
                </c:pt>
                <c:pt idx="71">
                  <c:v>0.57029458684202616</c:v>
                </c:pt>
                <c:pt idx="72">
                  <c:v>0.60590843912058312</c:v>
                </c:pt>
                <c:pt idx="73">
                  <c:v>0.62492495482321997</c:v>
                </c:pt>
                <c:pt idx="74">
                  <c:v>0.62274712571858726</c:v>
                </c:pt>
                <c:pt idx="75">
                  <c:v>0.60827061991568976</c:v>
                </c:pt>
                <c:pt idx="76">
                  <c:v>0.57734801166906746</c:v>
                </c:pt>
                <c:pt idx="77">
                  <c:v>0.5399298295809134</c:v>
                </c:pt>
                <c:pt idx="78">
                  <c:v>0.50568628709577368</c:v>
                </c:pt>
                <c:pt idx="79">
                  <c:v>0.47875296154725011</c:v>
                </c:pt>
                <c:pt idx="80">
                  <c:v>0.45884770787020174</c:v>
                </c:pt>
                <c:pt idx="81">
                  <c:v>0.44854201533359017</c:v>
                </c:pt>
                <c:pt idx="82">
                  <c:v>0.44344386942697156</c:v>
                </c:pt>
                <c:pt idx="83">
                  <c:v>0.44259259044622101</c:v>
                </c:pt>
                <c:pt idx="84">
                  <c:v>0.43716808494692933</c:v>
                </c:pt>
                <c:pt idx="85">
                  <c:v>0.42769020948584757</c:v>
                </c:pt>
                <c:pt idx="86">
                  <c:v>0.41717739715970331</c:v>
                </c:pt>
                <c:pt idx="87">
                  <c:v>0.40080029196542816</c:v>
                </c:pt>
                <c:pt idx="88">
                  <c:v>0.38169426230306391</c:v>
                </c:pt>
                <c:pt idx="89">
                  <c:v>0.36082383647360916</c:v>
                </c:pt>
                <c:pt idx="90">
                  <c:v>0.34277612046391559</c:v>
                </c:pt>
                <c:pt idx="91">
                  <c:v>0.32532593787566733</c:v>
                </c:pt>
                <c:pt idx="92">
                  <c:v>0.31199288426485555</c:v>
                </c:pt>
                <c:pt idx="93">
                  <c:v>0.30134891516965201</c:v>
                </c:pt>
                <c:pt idx="94">
                  <c:v>0.29433374759852138</c:v>
                </c:pt>
                <c:pt idx="95">
                  <c:v>0.29022918482014859</c:v>
                </c:pt>
                <c:pt idx="96">
                  <c:v>0.28694877385495599</c:v>
                </c:pt>
                <c:pt idx="97">
                  <c:v>0.28682563996497984</c:v>
                </c:pt>
                <c:pt idx="98">
                  <c:v>0.28511861422534407</c:v>
                </c:pt>
                <c:pt idx="99">
                  <c:v>0.28553012565201574</c:v>
                </c:pt>
                <c:pt idx="100">
                  <c:v>0.28495012787027585</c:v>
                </c:pt>
                <c:pt idx="101">
                  <c:v>0.28578520420458031</c:v>
                </c:pt>
                <c:pt idx="102">
                  <c:v>0.28488281464030474</c:v>
                </c:pt>
                <c:pt idx="103">
                  <c:v>0.28265831367285787</c:v>
                </c:pt>
                <c:pt idx="104">
                  <c:v>0.2832808563148988</c:v>
                </c:pt>
                <c:pt idx="105">
                  <c:v>0.28129169538633636</c:v>
                </c:pt>
                <c:pt idx="106">
                  <c:v>0.28099780707151689</c:v>
                </c:pt>
                <c:pt idx="107">
                  <c:v>0.28001093924359788</c:v>
                </c:pt>
                <c:pt idx="108">
                  <c:v>0.27691620495184965</c:v>
                </c:pt>
                <c:pt idx="109">
                  <c:v>0.27841674065385702</c:v>
                </c:pt>
                <c:pt idx="110">
                  <c:v>0.27645404444446064</c:v>
                </c:pt>
                <c:pt idx="111">
                  <c:v>0.27617063923940444</c:v>
                </c:pt>
                <c:pt idx="112">
                  <c:v>0.27446706765580425</c:v>
                </c:pt>
                <c:pt idx="113">
                  <c:v>0.27528462756498773</c:v>
                </c:pt>
                <c:pt idx="114">
                  <c:v>0.274907767829561</c:v>
                </c:pt>
                <c:pt idx="115">
                  <c:v>0.27523006684341089</c:v>
                </c:pt>
                <c:pt idx="116">
                  <c:v>0.27448828526701557</c:v>
                </c:pt>
                <c:pt idx="117">
                  <c:v>0.27446200073798888</c:v>
                </c:pt>
                <c:pt idx="118">
                  <c:v>0.27437941630992613</c:v>
                </c:pt>
                <c:pt idx="119">
                  <c:v>0.27647081816891689</c:v>
                </c:pt>
                <c:pt idx="120">
                  <c:v>0.27668186901969927</c:v>
                </c:pt>
                <c:pt idx="121">
                  <c:v>0.27795291204932676</c:v>
                </c:pt>
                <c:pt idx="122">
                  <c:v>0.27849238249573016</c:v>
                </c:pt>
                <c:pt idx="123">
                  <c:v>0.28087665867452416</c:v>
                </c:pt>
                <c:pt idx="124">
                  <c:v>0.28247810611294405</c:v>
                </c:pt>
                <c:pt idx="125">
                  <c:v>0.28656159018469451</c:v>
                </c:pt>
                <c:pt idx="126">
                  <c:v>0.28427134577162883</c:v>
                </c:pt>
                <c:pt idx="127">
                  <c:v>0.28785875822940488</c:v>
                </c:pt>
                <c:pt idx="128">
                  <c:v>0.28879153294309157</c:v>
                </c:pt>
                <c:pt idx="129">
                  <c:v>0.28961638861350136</c:v>
                </c:pt>
                <c:pt idx="130">
                  <c:v>0.29214168125007878</c:v>
                </c:pt>
                <c:pt idx="131">
                  <c:v>0.29276195749160183</c:v>
                </c:pt>
                <c:pt idx="132">
                  <c:v>0.29507263073167761</c:v>
                </c:pt>
                <c:pt idx="133">
                  <c:v>0.29717666475928861</c:v>
                </c:pt>
                <c:pt idx="134">
                  <c:v>0.29606235094682021</c:v>
                </c:pt>
                <c:pt idx="135">
                  <c:v>0.29835187396553087</c:v>
                </c:pt>
                <c:pt idx="136">
                  <c:v>0.29911567368066649</c:v>
                </c:pt>
                <c:pt idx="137">
                  <c:v>0.30203281883788846</c:v>
                </c:pt>
                <c:pt idx="138">
                  <c:v>0.30446182730856514</c:v>
                </c:pt>
                <c:pt idx="139">
                  <c:v>0.30606018100247068</c:v>
                </c:pt>
                <c:pt idx="140">
                  <c:v>0.3098828380782544</c:v>
                </c:pt>
                <c:pt idx="141">
                  <c:v>0.31514096271326975</c:v>
                </c:pt>
                <c:pt idx="142">
                  <c:v>0.3187373684843261</c:v>
                </c:pt>
                <c:pt idx="143">
                  <c:v>0.32576604329748315</c:v>
                </c:pt>
                <c:pt idx="144">
                  <c:v>0.33521242896809383</c:v>
                </c:pt>
                <c:pt idx="145">
                  <c:v>0.34288120037048392</c:v>
                </c:pt>
                <c:pt idx="146">
                  <c:v>0.35495550598261078</c:v>
                </c:pt>
                <c:pt idx="147">
                  <c:v>0.36838689394688895</c:v>
                </c:pt>
                <c:pt idx="148">
                  <c:v>0.38047267880912294</c:v>
                </c:pt>
                <c:pt idx="149">
                  <c:v>0.39677025328449889</c:v>
                </c:pt>
                <c:pt idx="150">
                  <c:v>0.41259495056866874</c:v>
                </c:pt>
                <c:pt idx="151">
                  <c:v>0.43066633990533398</c:v>
                </c:pt>
                <c:pt idx="152">
                  <c:v>0.44654519953084887</c:v>
                </c:pt>
                <c:pt idx="153">
                  <c:v>0.46262921429994475</c:v>
                </c:pt>
                <c:pt idx="154">
                  <c:v>0.47864030515991918</c:v>
                </c:pt>
                <c:pt idx="155">
                  <c:v>0.49302909789849514</c:v>
                </c:pt>
                <c:pt idx="156">
                  <c:v>0.5044674087472083</c:v>
                </c:pt>
                <c:pt idx="157">
                  <c:v>0.51174734608559824</c:v>
                </c:pt>
                <c:pt idx="158">
                  <c:v>0.51675054258759867</c:v>
                </c:pt>
                <c:pt idx="159">
                  <c:v>0.51799230239295957</c:v>
                </c:pt>
                <c:pt idx="160">
                  <c:v>0.51649652744204122</c:v>
                </c:pt>
                <c:pt idx="161">
                  <c:v>0.50996819344891442</c:v>
                </c:pt>
                <c:pt idx="162">
                  <c:v>0.50271128344575455</c:v>
                </c:pt>
                <c:pt idx="163">
                  <c:v>0.49365283265321996</c:v>
                </c:pt>
                <c:pt idx="164">
                  <c:v>0.48409187256314334</c:v>
                </c:pt>
                <c:pt idx="165">
                  <c:v>0.47248373444449188</c:v>
                </c:pt>
                <c:pt idx="166">
                  <c:v>0.46389692998378051</c:v>
                </c:pt>
                <c:pt idx="167">
                  <c:v>0.45354733265408242</c:v>
                </c:pt>
                <c:pt idx="168">
                  <c:v>0.4461580344806364</c:v>
                </c:pt>
                <c:pt idx="169">
                  <c:v>0.44054066783905654</c:v>
                </c:pt>
                <c:pt idx="170">
                  <c:v>0.43326378592951531</c:v>
                </c:pt>
                <c:pt idx="171">
                  <c:v>0.43060630748963319</c:v>
                </c:pt>
                <c:pt idx="172">
                  <c:v>0.42742338602362151</c:v>
                </c:pt>
                <c:pt idx="173">
                  <c:v>0.42696812377757559</c:v>
                </c:pt>
                <c:pt idx="174">
                  <c:v>0.42580046935611593</c:v>
                </c:pt>
                <c:pt idx="175">
                  <c:v>0.42274506701262987</c:v>
                </c:pt>
                <c:pt idx="176">
                  <c:v>0.42215183227172992</c:v>
                </c:pt>
                <c:pt idx="177">
                  <c:v>0.42135992924887711</c:v>
                </c:pt>
                <c:pt idx="178">
                  <c:v>0.42166381658796881</c:v>
                </c:pt>
                <c:pt idx="179">
                  <c:v>0.41901489168274331</c:v>
                </c:pt>
                <c:pt idx="180">
                  <c:v>0.41461565493936209</c:v>
                </c:pt>
                <c:pt idx="181">
                  <c:v>0.41139960630253392</c:v>
                </c:pt>
                <c:pt idx="182">
                  <c:v>0.40846584424740195</c:v>
                </c:pt>
                <c:pt idx="183">
                  <c:v>0.40463457725536423</c:v>
                </c:pt>
                <c:pt idx="184">
                  <c:v>0.40117075415927567</c:v>
                </c:pt>
                <c:pt idx="185">
                  <c:v>0.39561010589591977</c:v>
                </c:pt>
                <c:pt idx="186">
                  <c:v>0.39095473460476177</c:v>
                </c:pt>
                <c:pt idx="187">
                  <c:v>0.38507213599372359</c:v>
                </c:pt>
                <c:pt idx="188">
                  <c:v>0.3797905666198359</c:v>
                </c:pt>
                <c:pt idx="189">
                  <c:v>0.37466726022732438</c:v>
                </c:pt>
                <c:pt idx="190">
                  <c:v>0.36933127922623332</c:v>
                </c:pt>
                <c:pt idx="191">
                  <c:v>0.36418129553133866</c:v>
                </c:pt>
                <c:pt idx="192">
                  <c:v>0.3587488552233461</c:v>
                </c:pt>
                <c:pt idx="193">
                  <c:v>0.35252555063889512</c:v>
                </c:pt>
                <c:pt idx="194">
                  <c:v>0.34792835909107478</c:v>
                </c:pt>
                <c:pt idx="195">
                  <c:v>0.34249440000773546</c:v>
                </c:pt>
                <c:pt idx="196">
                  <c:v>0.33789083340010156</c:v>
                </c:pt>
                <c:pt idx="197">
                  <c:v>0.33207355697288315</c:v>
                </c:pt>
                <c:pt idx="198">
                  <c:v>0.32703491892984271</c:v>
                </c:pt>
                <c:pt idx="199">
                  <c:v>0.3218307704393481</c:v>
                </c:pt>
                <c:pt idx="200">
                  <c:v>0.31940498925709188</c:v>
                </c:pt>
                <c:pt idx="201">
                  <c:v>0.31458715805878334</c:v>
                </c:pt>
                <c:pt idx="202">
                  <c:v>0.30719393386101446</c:v>
                </c:pt>
                <c:pt idx="203">
                  <c:v>0.30301188574897542</c:v>
                </c:pt>
                <c:pt idx="204">
                  <c:v>0.29973821069254869</c:v>
                </c:pt>
                <c:pt idx="205">
                  <c:v>0.29622815000186031</c:v>
                </c:pt>
                <c:pt idx="206">
                  <c:v>0.29240330295961536</c:v>
                </c:pt>
                <c:pt idx="207">
                  <c:v>0.28801686764131906</c:v>
                </c:pt>
                <c:pt idx="208">
                  <c:v>0.2835393067274421</c:v>
                </c:pt>
                <c:pt idx="209">
                  <c:v>0.280630474105724</c:v>
                </c:pt>
                <c:pt idx="210">
                  <c:v>0.27554104305711669</c:v>
                </c:pt>
                <c:pt idx="211">
                  <c:v>0.2730694718220239</c:v>
                </c:pt>
                <c:pt idx="212">
                  <c:v>0.26932123827151033</c:v>
                </c:pt>
                <c:pt idx="213">
                  <c:v>0.26580767860773968</c:v>
                </c:pt>
                <c:pt idx="214">
                  <c:v>0.26280216319566962</c:v>
                </c:pt>
                <c:pt idx="215">
                  <c:v>0.26040079699682894</c:v>
                </c:pt>
                <c:pt idx="216">
                  <c:v>0.25755886566931696</c:v>
                </c:pt>
                <c:pt idx="217">
                  <c:v>0.25268881167109081</c:v>
                </c:pt>
                <c:pt idx="218">
                  <c:v>0.25227908056347204</c:v>
                </c:pt>
                <c:pt idx="219">
                  <c:v>0.24906181734483465</c:v>
                </c:pt>
                <c:pt idx="220">
                  <c:v>0.24689430179826868</c:v>
                </c:pt>
                <c:pt idx="221">
                  <c:v>0.24409000777639892</c:v>
                </c:pt>
                <c:pt idx="222">
                  <c:v>0.24267394014195043</c:v>
                </c:pt>
                <c:pt idx="223">
                  <c:v>0.24133825916866267</c:v>
                </c:pt>
                <c:pt idx="224">
                  <c:v>0.23867760175623054</c:v>
                </c:pt>
                <c:pt idx="225">
                  <c:v>0.23575268853631703</c:v>
                </c:pt>
                <c:pt idx="226">
                  <c:v>0.23266929604683576</c:v>
                </c:pt>
                <c:pt idx="227">
                  <c:v>0.23349420192946155</c:v>
                </c:pt>
                <c:pt idx="228">
                  <c:v>0.23137538103990157</c:v>
                </c:pt>
                <c:pt idx="229">
                  <c:v>0.22737047460363066</c:v>
                </c:pt>
                <c:pt idx="230">
                  <c:v>0.22767252152709483</c:v>
                </c:pt>
                <c:pt idx="231">
                  <c:v>0.22668893705580473</c:v>
                </c:pt>
                <c:pt idx="232">
                  <c:v>0.22426961326274836</c:v>
                </c:pt>
                <c:pt idx="233">
                  <c:v>0.22180707657896107</c:v>
                </c:pt>
                <c:pt idx="234">
                  <c:v>0.22202840610828717</c:v>
                </c:pt>
                <c:pt idx="235">
                  <c:v>0.220663197611116</c:v>
                </c:pt>
                <c:pt idx="236">
                  <c:v>0.21907962714133444</c:v>
                </c:pt>
                <c:pt idx="237">
                  <c:v>0.21924113542937973</c:v>
                </c:pt>
                <c:pt idx="238">
                  <c:v>0.21766281695261766</c:v>
                </c:pt>
                <c:pt idx="239">
                  <c:v>0.2168079628563894</c:v>
                </c:pt>
                <c:pt idx="240">
                  <c:v>0.21683143169780045</c:v>
                </c:pt>
                <c:pt idx="241">
                  <c:v>0.21505223960814629</c:v>
                </c:pt>
                <c:pt idx="242">
                  <c:v>0.21525094632715486</c:v>
                </c:pt>
                <c:pt idx="243">
                  <c:v>0.21378784999934786</c:v>
                </c:pt>
                <c:pt idx="244">
                  <c:v>0.21293181885424581</c:v>
                </c:pt>
                <c:pt idx="245">
                  <c:v>0.21183385537976424</c:v>
                </c:pt>
                <c:pt idx="246">
                  <c:v>0.21200431571206368</c:v>
                </c:pt>
                <c:pt idx="247">
                  <c:v>0.21048386423817503</c:v>
                </c:pt>
                <c:pt idx="248">
                  <c:v>0.20892112842851393</c:v>
                </c:pt>
                <c:pt idx="249">
                  <c:v>0.20732124967060711</c:v>
                </c:pt>
                <c:pt idx="250">
                  <c:v>0.20733310200575336</c:v>
                </c:pt>
                <c:pt idx="251">
                  <c:v>0.2070483072997647</c:v>
                </c:pt>
                <c:pt idx="252">
                  <c:v>0.20572107473669671</c:v>
                </c:pt>
                <c:pt idx="253">
                  <c:v>0.20541298647074133</c:v>
                </c:pt>
                <c:pt idx="254">
                  <c:v>0.20523478470829179</c:v>
                </c:pt>
                <c:pt idx="255">
                  <c:v>0.20333496964008665</c:v>
                </c:pt>
                <c:pt idx="256">
                  <c:v>0.20267418112438268</c:v>
                </c:pt>
                <c:pt idx="257">
                  <c:v>0.20073887430373127</c:v>
                </c:pt>
                <c:pt idx="258">
                  <c:v>0.20005514755680837</c:v>
                </c:pt>
                <c:pt idx="259">
                  <c:v>0.20010259464940663</c:v>
                </c:pt>
                <c:pt idx="260">
                  <c:v>0.19861079343265173</c:v>
                </c:pt>
                <c:pt idx="261">
                  <c:v>0.20108690539737287</c:v>
                </c:pt>
                <c:pt idx="262">
                  <c:v>0.19794225145978453</c:v>
                </c:pt>
                <c:pt idx="263">
                  <c:v>0.19858255945115116</c:v>
                </c:pt>
                <c:pt idx="264">
                  <c:v>0.19602868914577004</c:v>
                </c:pt>
                <c:pt idx="265">
                  <c:v>0.19738149037388192</c:v>
                </c:pt>
                <c:pt idx="266">
                  <c:v>0.1964766204380749</c:v>
                </c:pt>
                <c:pt idx="267">
                  <c:v>0.19769568302820922</c:v>
                </c:pt>
                <c:pt idx="268">
                  <c:v>0.19586227438155265</c:v>
                </c:pt>
                <c:pt idx="269">
                  <c:v>0.19745928766802029</c:v>
                </c:pt>
                <c:pt idx="270">
                  <c:v>0.19552921109463212</c:v>
                </c:pt>
                <c:pt idx="271">
                  <c:v>0.19588243865769922</c:v>
                </c:pt>
                <c:pt idx="272">
                  <c:v>0.19553038715708831</c:v>
                </c:pt>
                <c:pt idx="273">
                  <c:v>0.19493578824905552</c:v>
                </c:pt>
                <c:pt idx="274">
                  <c:v>0.19461405614912969</c:v>
                </c:pt>
                <c:pt idx="275">
                  <c:v>0.19492014680010944</c:v>
                </c:pt>
                <c:pt idx="276">
                  <c:v>0.19315969149825318</c:v>
                </c:pt>
                <c:pt idx="277">
                  <c:v>0.19445895116960699</c:v>
                </c:pt>
                <c:pt idx="278">
                  <c:v>0.19176567055695548</c:v>
                </c:pt>
                <c:pt idx="279">
                  <c:v>0.19150765003740211</c:v>
                </c:pt>
                <c:pt idx="280">
                  <c:v>0.19192833349278438</c:v>
                </c:pt>
                <c:pt idx="281">
                  <c:v>0.18857664461523177</c:v>
                </c:pt>
                <c:pt idx="282">
                  <c:v>0.18745757532822688</c:v>
                </c:pt>
                <c:pt idx="283">
                  <c:v>0.18653804418798819</c:v>
                </c:pt>
                <c:pt idx="284">
                  <c:v>0.18646939225899767</c:v>
                </c:pt>
                <c:pt idx="285">
                  <c:v>0.18438302962584729</c:v>
                </c:pt>
                <c:pt idx="286">
                  <c:v>0.18463621110418887</c:v>
                </c:pt>
                <c:pt idx="287">
                  <c:v>0.18321911751439141</c:v>
                </c:pt>
                <c:pt idx="288">
                  <c:v>0.18268033867689037</c:v>
                </c:pt>
                <c:pt idx="289">
                  <c:v>0.1805673968186724</c:v>
                </c:pt>
                <c:pt idx="290">
                  <c:v>0.18064390203197211</c:v>
                </c:pt>
                <c:pt idx="291">
                  <c:v>0.17850638176639411</c:v>
                </c:pt>
                <c:pt idx="292">
                  <c:v>0.17759355285044104</c:v>
                </c:pt>
                <c:pt idx="293">
                  <c:v>0.17657302422463997</c:v>
                </c:pt>
                <c:pt idx="294">
                  <c:v>0.17548165225130571</c:v>
                </c:pt>
                <c:pt idx="295">
                  <c:v>0.17502097282961004</c:v>
                </c:pt>
                <c:pt idx="296">
                  <c:v>0.17359201262702562</c:v>
                </c:pt>
                <c:pt idx="297">
                  <c:v>0.17474412007403861</c:v>
                </c:pt>
                <c:pt idx="298">
                  <c:v>0.17315070209257161</c:v>
                </c:pt>
                <c:pt idx="299">
                  <c:v>0.17236129062029329</c:v>
                </c:pt>
                <c:pt idx="300">
                  <c:v>0.17206456910625353</c:v>
                </c:pt>
                <c:pt idx="301">
                  <c:v>0.17265654609376416</c:v>
                </c:pt>
                <c:pt idx="302">
                  <c:v>0.17206460922325736</c:v>
                </c:pt>
                <c:pt idx="303">
                  <c:v>0.17257653488763633</c:v>
                </c:pt>
                <c:pt idx="304">
                  <c:v>0.172591524563391</c:v>
                </c:pt>
                <c:pt idx="305">
                  <c:v>0.1731954851364986</c:v>
                </c:pt>
                <c:pt idx="306">
                  <c:v>0.17506914001733759</c:v>
                </c:pt>
                <c:pt idx="307">
                  <c:v>0.17290579219736477</c:v>
                </c:pt>
                <c:pt idx="308">
                  <c:v>0.17414763514793802</c:v>
                </c:pt>
                <c:pt idx="309">
                  <c:v>0.17388569924684438</c:v>
                </c:pt>
                <c:pt idx="310">
                  <c:v>0.17588497211685949</c:v>
                </c:pt>
                <c:pt idx="311">
                  <c:v>0.17517146073068526</c:v>
                </c:pt>
                <c:pt idx="312">
                  <c:v>0.17607976618692145</c:v>
                </c:pt>
                <c:pt idx="313">
                  <c:v>0.17667909161465789</c:v>
                </c:pt>
                <c:pt idx="314">
                  <c:v>0.17829961147809964</c:v>
                </c:pt>
                <c:pt idx="315">
                  <c:v>0.17861827388060936</c:v>
                </c:pt>
                <c:pt idx="316">
                  <c:v>0.1809519908849718</c:v>
                </c:pt>
                <c:pt idx="317">
                  <c:v>0.17969728318735498</c:v>
                </c:pt>
                <c:pt idx="318">
                  <c:v>0.18172634379365821</c:v>
                </c:pt>
                <c:pt idx="319">
                  <c:v>0.18404955414678925</c:v>
                </c:pt>
                <c:pt idx="320">
                  <c:v>0.18365907136693127</c:v>
                </c:pt>
                <c:pt idx="321">
                  <c:v>0.18582913614157276</c:v>
                </c:pt>
                <c:pt idx="322">
                  <c:v>0.18724732753334639</c:v>
                </c:pt>
                <c:pt idx="323">
                  <c:v>0.18733044023885298</c:v>
                </c:pt>
                <c:pt idx="324">
                  <c:v>0.19104984289312307</c:v>
                </c:pt>
                <c:pt idx="325">
                  <c:v>0.19061828684106413</c:v>
                </c:pt>
                <c:pt idx="326">
                  <c:v>0.19098845186672703</c:v>
                </c:pt>
                <c:pt idx="327">
                  <c:v>0.19434037069151777</c:v>
                </c:pt>
                <c:pt idx="328">
                  <c:v>0.19553223438276779</c:v>
                </c:pt>
                <c:pt idx="329">
                  <c:v>0.19587058471907162</c:v>
                </c:pt>
                <c:pt idx="330">
                  <c:v>0.19802322438488767</c:v>
                </c:pt>
                <c:pt idx="331">
                  <c:v>0.19918000525306406</c:v>
                </c:pt>
                <c:pt idx="332">
                  <c:v>0.20076657498501299</c:v>
                </c:pt>
                <c:pt idx="333">
                  <c:v>0.20268622444741763</c:v>
                </c:pt>
                <c:pt idx="334">
                  <c:v>0.20378930931754063</c:v>
                </c:pt>
                <c:pt idx="335">
                  <c:v>0.20318622775634443</c:v>
                </c:pt>
                <c:pt idx="336">
                  <c:v>0.2055846188320776</c:v>
                </c:pt>
                <c:pt idx="337">
                  <c:v>0.20523375634195826</c:v>
                </c:pt>
                <c:pt idx="338">
                  <c:v>0.20734547093518743</c:v>
                </c:pt>
                <c:pt idx="339">
                  <c:v>0.20772216040083791</c:v>
                </c:pt>
                <c:pt idx="340">
                  <c:v>0.20709639778420891</c:v>
                </c:pt>
                <c:pt idx="341">
                  <c:v>0.2077268896042215</c:v>
                </c:pt>
                <c:pt idx="342">
                  <c:v>0.20690337175095821</c:v>
                </c:pt>
                <c:pt idx="343">
                  <c:v>0.20527059478867274</c:v>
                </c:pt>
                <c:pt idx="344">
                  <c:v>0.20452079882204044</c:v>
                </c:pt>
                <c:pt idx="345">
                  <c:v>0.20290985010217297</c:v>
                </c:pt>
                <c:pt idx="346">
                  <c:v>0.20177416120514047</c:v>
                </c:pt>
                <c:pt idx="347">
                  <c:v>0.1987375269904158</c:v>
                </c:pt>
                <c:pt idx="348">
                  <c:v>0.19653447095795959</c:v>
                </c:pt>
                <c:pt idx="349">
                  <c:v>0.19427924238263802</c:v>
                </c:pt>
                <c:pt idx="350">
                  <c:v>0.1932414415733319</c:v>
                </c:pt>
                <c:pt idx="351">
                  <c:v>0.18926938676786814</c:v>
                </c:pt>
                <c:pt idx="352">
                  <c:v>0.18602186888986522</c:v>
                </c:pt>
                <c:pt idx="353">
                  <c:v>0.18122130456245422</c:v>
                </c:pt>
                <c:pt idx="354">
                  <c:v>0.17885969474378657</c:v>
                </c:pt>
                <c:pt idx="355">
                  <c:v>0.17519424913083376</c:v>
                </c:pt>
                <c:pt idx="356">
                  <c:v>0.17107820482658834</c:v>
                </c:pt>
                <c:pt idx="357">
                  <c:v>0.16627092675754426</c:v>
                </c:pt>
                <c:pt idx="358">
                  <c:v>0.16272470401098271</c:v>
                </c:pt>
                <c:pt idx="359">
                  <c:v>0.15831692206465919</c:v>
                </c:pt>
                <c:pt idx="360">
                  <c:v>0.15401087004641451</c:v>
                </c:pt>
                <c:pt idx="361">
                  <c:v>0.15026367889017833</c:v>
                </c:pt>
                <c:pt idx="362">
                  <c:v>0.14637883908637817</c:v>
                </c:pt>
                <c:pt idx="363">
                  <c:v>0.14233831340407943</c:v>
                </c:pt>
                <c:pt idx="364">
                  <c:v>0.13787956910877289</c:v>
                </c:pt>
                <c:pt idx="365">
                  <c:v>0.135203753999557</c:v>
                </c:pt>
                <c:pt idx="366">
                  <c:v>0.13203688536082173</c:v>
                </c:pt>
                <c:pt idx="367">
                  <c:v>0.12865396052053063</c:v>
                </c:pt>
                <c:pt idx="368">
                  <c:v>0.12450608332884497</c:v>
                </c:pt>
                <c:pt idx="369">
                  <c:v>0.12182541747935263</c:v>
                </c:pt>
                <c:pt idx="370">
                  <c:v>0.11863180469819073</c:v>
                </c:pt>
                <c:pt idx="371">
                  <c:v>0.11548125992252802</c:v>
                </c:pt>
                <c:pt idx="372">
                  <c:v>0.11407897563364974</c:v>
                </c:pt>
                <c:pt idx="373">
                  <c:v>0.11137059677377037</c:v>
                </c:pt>
                <c:pt idx="374">
                  <c:v>0.10919916826370724</c:v>
                </c:pt>
                <c:pt idx="375">
                  <c:v>0.10661878324465716</c:v>
                </c:pt>
                <c:pt idx="376">
                  <c:v>0.10618228536514067</c:v>
                </c:pt>
                <c:pt idx="377">
                  <c:v>0.10445373153081039</c:v>
                </c:pt>
                <c:pt idx="378">
                  <c:v>0.10261141380841204</c:v>
                </c:pt>
                <c:pt idx="379">
                  <c:v>0.10157464407079819</c:v>
                </c:pt>
                <c:pt idx="380">
                  <c:v>9.8982355754675372E-2</c:v>
                </c:pt>
                <c:pt idx="381">
                  <c:v>9.9889912024512736E-2</c:v>
                </c:pt>
                <c:pt idx="382">
                  <c:v>9.7373404154333848E-2</c:v>
                </c:pt>
                <c:pt idx="383">
                  <c:v>9.668609923823919E-2</c:v>
                </c:pt>
                <c:pt idx="384">
                  <c:v>9.6713449435386775E-2</c:v>
                </c:pt>
                <c:pt idx="385">
                  <c:v>9.5663286173394743E-2</c:v>
                </c:pt>
                <c:pt idx="386">
                  <c:v>9.4715742888544202E-2</c:v>
                </c:pt>
                <c:pt idx="387">
                  <c:v>9.3894533962387422E-2</c:v>
                </c:pt>
                <c:pt idx="388">
                  <c:v>9.4785887436663441E-2</c:v>
                </c:pt>
                <c:pt idx="389">
                  <c:v>9.3353955958555848E-2</c:v>
                </c:pt>
                <c:pt idx="390">
                  <c:v>9.3726881555092206E-2</c:v>
                </c:pt>
                <c:pt idx="391">
                  <c:v>9.3052759624476483E-2</c:v>
                </c:pt>
                <c:pt idx="392">
                  <c:v>9.3186485618155179E-2</c:v>
                </c:pt>
                <c:pt idx="393">
                  <c:v>9.2916912766136242E-2</c:v>
                </c:pt>
                <c:pt idx="394">
                  <c:v>9.2537483845357024E-2</c:v>
                </c:pt>
                <c:pt idx="395">
                  <c:v>9.2962189461441552E-2</c:v>
                </c:pt>
                <c:pt idx="396">
                  <c:v>9.3383753707877479E-2</c:v>
                </c:pt>
                <c:pt idx="397">
                  <c:v>9.2653740166589463E-2</c:v>
                </c:pt>
                <c:pt idx="398">
                  <c:v>9.4064765407421397E-2</c:v>
                </c:pt>
                <c:pt idx="399">
                  <c:v>9.3381376394693724E-2</c:v>
                </c:pt>
                <c:pt idx="400">
                  <c:v>9.5627274290620415E-2</c:v>
                </c:pt>
                <c:pt idx="401">
                  <c:v>9.5051727825197607E-2</c:v>
                </c:pt>
                <c:pt idx="402">
                  <c:v>9.579710097655883E-2</c:v>
                </c:pt>
                <c:pt idx="403">
                  <c:v>9.5715506584992241E-2</c:v>
                </c:pt>
                <c:pt idx="404">
                  <c:v>9.7668269741876521E-2</c:v>
                </c:pt>
                <c:pt idx="405">
                  <c:v>9.9481317135611202E-2</c:v>
                </c:pt>
                <c:pt idx="406">
                  <c:v>0.10170856270641707</c:v>
                </c:pt>
                <c:pt idx="407">
                  <c:v>0.10155194196068916</c:v>
                </c:pt>
                <c:pt idx="408">
                  <c:v>0.10426965055513424</c:v>
                </c:pt>
                <c:pt idx="409">
                  <c:v>0.10578087730061043</c:v>
                </c:pt>
                <c:pt idx="410">
                  <c:v>0.10774974570867044</c:v>
                </c:pt>
                <c:pt idx="411">
                  <c:v>0.10950323056016635</c:v>
                </c:pt>
                <c:pt idx="412">
                  <c:v>0.11161757205620056</c:v>
                </c:pt>
                <c:pt idx="413">
                  <c:v>0.11559680257067415</c:v>
                </c:pt>
                <c:pt idx="414">
                  <c:v>0.11706868898666568</c:v>
                </c:pt>
                <c:pt idx="415">
                  <c:v>0.12108621372309966</c:v>
                </c:pt>
                <c:pt idx="416">
                  <c:v>0.12375640200290693</c:v>
                </c:pt>
                <c:pt idx="417">
                  <c:v>0.12798077399740765</c:v>
                </c:pt>
                <c:pt idx="418">
                  <c:v>0.13157434587251737</c:v>
                </c:pt>
                <c:pt idx="419">
                  <c:v>0.13490104925779067</c:v>
                </c:pt>
                <c:pt idx="420">
                  <c:v>0.13939919650052437</c:v>
                </c:pt>
                <c:pt idx="421">
                  <c:v>0.14206607558433368</c:v>
                </c:pt>
                <c:pt idx="422">
                  <c:v>0.14693898135447761</c:v>
                </c:pt>
                <c:pt idx="423">
                  <c:v>0.15043673855169065</c:v>
                </c:pt>
                <c:pt idx="424">
                  <c:v>0.15449374305076746</c:v>
                </c:pt>
                <c:pt idx="425">
                  <c:v>0.15882013472763973</c:v>
                </c:pt>
                <c:pt idx="426">
                  <c:v>0.16301093732552996</c:v>
                </c:pt>
                <c:pt idx="427">
                  <c:v>0.16654109192624642</c:v>
                </c:pt>
                <c:pt idx="428">
                  <c:v>0.17083980920460135</c:v>
                </c:pt>
                <c:pt idx="429">
                  <c:v>0.17236891133703644</c:v>
                </c:pt>
                <c:pt idx="430">
                  <c:v>0.17604415161102144</c:v>
                </c:pt>
                <c:pt idx="431">
                  <c:v>0.18021194077618677</c:v>
                </c:pt>
                <c:pt idx="432">
                  <c:v>0.18300778666116363</c:v>
                </c:pt>
                <c:pt idx="433">
                  <c:v>0.18363034863593092</c:v>
                </c:pt>
                <c:pt idx="434">
                  <c:v>0.18587530948063996</c:v>
                </c:pt>
                <c:pt idx="435">
                  <c:v>0.18846393570789127</c:v>
                </c:pt>
                <c:pt idx="436">
                  <c:v>0.18816965575522338</c:v>
                </c:pt>
                <c:pt idx="437">
                  <c:v>0.18947345707531782</c:v>
                </c:pt>
                <c:pt idx="438">
                  <c:v>0.19058495636493575</c:v>
                </c:pt>
                <c:pt idx="439">
                  <c:v>0.1893657126628705</c:v>
                </c:pt>
                <c:pt idx="440">
                  <c:v>0.18918832885289816</c:v>
                </c:pt>
                <c:pt idx="441">
                  <c:v>0.18847357898028017</c:v>
                </c:pt>
                <c:pt idx="442">
                  <c:v>0.1856215903767148</c:v>
                </c:pt>
                <c:pt idx="443">
                  <c:v>0.18408061027902248</c:v>
                </c:pt>
                <c:pt idx="444">
                  <c:v>0.18242701541244449</c:v>
                </c:pt>
                <c:pt idx="445">
                  <c:v>0.18010549430462208</c:v>
                </c:pt>
                <c:pt idx="446">
                  <c:v>0.17547509368252825</c:v>
                </c:pt>
                <c:pt idx="447">
                  <c:v>0.17396645803342509</c:v>
                </c:pt>
                <c:pt idx="448">
                  <c:v>0.16874631388517825</c:v>
                </c:pt>
                <c:pt idx="449">
                  <c:v>0.16487770918475422</c:v>
                </c:pt>
                <c:pt idx="450">
                  <c:v>0.16036540855381207</c:v>
                </c:pt>
                <c:pt idx="451">
                  <c:v>0.15674770575980429</c:v>
                </c:pt>
                <c:pt idx="452">
                  <c:v>0.15151296499966788</c:v>
                </c:pt>
                <c:pt idx="453">
                  <c:v>0.14705925742854833</c:v>
                </c:pt>
                <c:pt idx="454">
                  <c:v>0.14285683918825773</c:v>
                </c:pt>
                <c:pt idx="455">
                  <c:v>0.13856284788631551</c:v>
                </c:pt>
                <c:pt idx="456">
                  <c:v>0.13258274901093639</c:v>
                </c:pt>
                <c:pt idx="457">
                  <c:v>0.12865660288934866</c:v>
                </c:pt>
                <c:pt idx="458">
                  <c:v>0.12555060284347136</c:v>
                </c:pt>
                <c:pt idx="459">
                  <c:v>0.12123073815156667</c:v>
                </c:pt>
                <c:pt idx="460">
                  <c:v>0.11699313276252946</c:v>
                </c:pt>
                <c:pt idx="461">
                  <c:v>0.11379968700223625</c:v>
                </c:pt>
                <c:pt idx="462">
                  <c:v>0.1109950320547621</c:v>
                </c:pt>
                <c:pt idx="463">
                  <c:v>0.10827615156379927</c:v>
                </c:pt>
                <c:pt idx="464">
                  <c:v>0.10422153488327851</c:v>
                </c:pt>
                <c:pt idx="465">
                  <c:v>0.10073271271643316</c:v>
                </c:pt>
                <c:pt idx="466">
                  <c:v>9.9758559989670537E-2</c:v>
                </c:pt>
                <c:pt idx="467">
                  <c:v>9.7429284146497847E-2</c:v>
                </c:pt>
                <c:pt idx="468">
                  <c:v>9.6463326189825602E-2</c:v>
                </c:pt>
                <c:pt idx="469">
                  <c:v>9.4550197546365386E-2</c:v>
                </c:pt>
                <c:pt idx="470">
                  <c:v>9.3830068073397055E-2</c:v>
                </c:pt>
                <c:pt idx="471">
                  <c:v>9.3107149976507347E-2</c:v>
                </c:pt>
                <c:pt idx="472">
                  <c:v>9.4009374126245965E-2</c:v>
                </c:pt>
                <c:pt idx="473">
                  <c:v>9.3625505061444389E-2</c:v>
                </c:pt>
                <c:pt idx="474">
                  <c:v>9.5025710226935567E-2</c:v>
                </c:pt>
                <c:pt idx="475">
                  <c:v>9.6595482544271555E-2</c:v>
                </c:pt>
                <c:pt idx="476">
                  <c:v>9.6825981012416004E-2</c:v>
                </c:pt>
                <c:pt idx="477">
                  <c:v>9.9071718538342318E-2</c:v>
                </c:pt>
                <c:pt idx="478">
                  <c:v>0.1011086906490757</c:v>
                </c:pt>
                <c:pt idx="479">
                  <c:v>0.10321217969421875</c:v>
                </c:pt>
                <c:pt idx="480">
                  <c:v>0.10626165438067343</c:v>
                </c:pt>
                <c:pt idx="481">
                  <c:v>0.10788405597566811</c:v>
                </c:pt>
                <c:pt idx="482">
                  <c:v>0.11236745288794986</c:v>
                </c:pt>
                <c:pt idx="483">
                  <c:v>0.1166831097953155</c:v>
                </c:pt>
                <c:pt idx="484">
                  <c:v>0.1210411856114689</c:v>
                </c:pt>
                <c:pt idx="485">
                  <c:v>0.12650368144474305</c:v>
                </c:pt>
                <c:pt idx="486">
                  <c:v>0.13115734043943819</c:v>
                </c:pt>
                <c:pt idx="487">
                  <c:v>0.13689408218680887</c:v>
                </c:pt>
                <c:pt idx="488">
                  <c:v>0.14157849629132616</c:v>
                </c:pt>
                <c:pt idx="489">
                  <c:v>0.14753605362249461</c:v>
                </c:pt>
                <c:pt idx="490">
                  <c:v>0.15423300485859462</c:v>
                </c:pt>
                <c:pt idx="491">
                  <c:v>0.16170106305250612</c:v>
                </c:pt>
                <c:pt idx="492">
                  <c:v>0.16805336361321349</c:v>
                </c:pt>
                <c:pt idx="493">
                  <c:v>0.17734050091853576</c:v>
                </c:pt>
                <c:pt idx="494">
                  <c:v>0.18275093053621619</c:v>
                </c:pt>
                <c:pt idx="495">
                  <c:v>0.19290003935428038</c:v>
                </c:pt>
                <c:pt idx="496">
                  <c:v>0.2015954863739278</c:v>
                </c:pt>
                <c:pt idx="497">
                  <c:v>0.21079163390220179</c:v>
                </c:pt>
                <c:pt idx="498">
                  <c:v>0.22049810215638954</c:v>
                </c:pt>
                <c:pt idx="499">
                  <c:v>0.23044387008552905</c:v>
                </c:pt>
                <c:pt idx="500">
                  <c:v>0.23936064443394917</c:v>
                </c:pt>
                <c:pt idx="501">
                  <c:v>0.24962144440523959</c:v>
                </c:pt>
                <c:pt idx="502">
                  <c:v>0.25989326523789641</c:v>
                </c:pt>
                <c:pt idx="503">
                  <c:v>0.27018966344382767</c:v>
                </c:pt>
                <c:pt idx="504">
                  <c:v>0.28092015396083336</c:v>
                </c:pt>
                <c:pt idx="505">
                  <c:v>0.29203777693869892</c:v>
                </c:pt>
                <c:pt idx="506">
                  <c:v>0.30223856995945991</c:v>
                </c:pt>
                <c:pt idx="507">
                  <c:v>0.31331993958517534</c:v>
                </c:pt>
                <c:pt idx="508">
                  <c:v>0.32482192325519305</c:v>
                </c:pt>
                <c:pt idx="509">
                  <c:v>0.33561672453237973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4A-4961-966B-008D6EE98340}"/>
            </c:ext>
          </c:extLst>
        </c:ser>
        <c:ser>
          <c:idx val="2"/>
          <c:order val="3"/>
          <c:tx>
            <c:strRef>
              <c:f>'calib_(2)'!$D$7</c:f>
              <c:strCache>
                <c:ptCount val="1"/>
                <c:pt idx="0">
                  <c:v>penetration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</c:numRef>
          </c:xVal>
          <c:yVal>
            <c:numRef>
              <c:f>'calib_(2)'!$D$8:$D$519</c:f>
              <c:numCache>
                <c:formatCode>General</c:formatCode>
                <c:ptCount val="512"/>
                <c:pt idx="0">
                  <c:v>3.0897797623661342E-2</c:v>
                </c:pt>
                <c:pt idx="1">
                  <c:v>3.4212437274727857E-2</c:v>
                </c:pt>
                <c:pt idx="2">
                  <c:v>3.6398069880277752E-2</c:v>
                </c:pt>
                <c:pt idx="3">
                  <c:v>3.7535157540029757E-2</c:v>
                </c:pt>
                <c:pt idx="4">
                  <c:v>3.8103794200830134E-2</c:v>
                </c:pt>
                <c:pt idx="5">
                  <c:v>3.8619881132285171E-2</c:v>
                </c:pt>
                <c:pt idx="6">
                  <c:v>3.8874335372740584E-2</c:v>
                </c:pt>
                <c:pt idx="7">
                  <c:v>3.8539090758891149E-2</c:v>
                </c:pt>
                <c:pt idx="8">
                  <c:v>3.9720662986533699E-2</c:v>
                </c:pt>
                <c:pt idx="9">
                  <c:v>3.9938360515342754E-2</c:v>
                </c:pt>
                <c:pt idx="10">
                  <c:v>3.9930510207485601E-2</c:v>
                </c:pt>
                <c:pt idx="11">
                  <c:v>3.9664410149335687E-2</c:v>
                </c:pt>
                <c:pt idx="12">
                  <c:v>3.9132495023875412E-2</c:v>
                </c:pt>
                <c:pt idx="13">
                  <c:v>3.9305834752917476E-2</c:v>
                </c:pt>
                <c:pt idx="14">
                  <c:v>3.9514801060810609E-2</c:v>
                </c:pt>
                <c:pt idx="15">
                  <c:v>3.9519502353450676E-2</c:v>
                </c:pt>
                <c:pt idx="16">
                  <c:v>3.9507272854557136E-2</c:v>
                </c:pt>
                <c:pt idx="17">
                  <c:v>3.9422509766959782E-2</c:v>
                </c:pt>
                <c:pt idx="18">
                  <c:v>3.9301672638586124E-2</c:v>
                </c:pt>
                <c:pt idx="19">
                  <c:v>3.9201646835337077E-2</c:v>
                </c:pt>
                <c:pt idx="20">
                  <c:v>3.9051618737416811E-2</c:v>
                </c:pt>
                <c:pt idx="21">
                  <c:v>3.9007264931022204E-2</c:v>
                </c:pt>
                <c:pt idx="22">
                  <c:v>3.9055465040739451E-2</c:v>
                </c:pt>
                <c:pt idx="23">
                  <c:v>4.1059966372355441E-2</c:v>
                </c:pt>
                <c:pt idx="24">
                  <c:v>4.3116447963674497E-2</c:v>
                </c:pt>
                <c:pt idx="25">
                  <c:v>4.5789933373667484E-2</c:v>
                </c:pt>
                <c:pt idx="26">
                  <c:v>4.7289765958903787E-2</c:v>
                </c:pt>
                <c:pt idx="27">
                  <c:v>4.7443670294141461E-2</c:v>
                </c:pt>
                <c:pt idx="28">
                  <c:v>4.568553415433748E-2</c:v>
                </c:pt>
                <c:pt idx="29">
                  <c:v>4.2548002796213312E-2</c:v>
                </c:pt>
                <c:pt idx="30">
                  <c:v>4.1365952331419285E-2</c:v>
                </c:pt>
                <c:pt idx="31">
                  <c:v>4.0322081483548343E-2</c:v>
                </c:pt>
                <c:pt idx="32">
                  <c:v>3.9434783950215102E-2</c:v>
                </c:pt>
                <c:pt idx="33">
                  <c:v>3.761202589041903E-2</c:v>
                </c:pt>
                <c:pt idx="34">
                  <c:v>3.7664594436741611E-2</c:v>
                </c:pt>
                <c:pt idx="35">
                  <c:v>3.7358110278788485E-2</c:v>
                </c:pt>
                <c:pt idx="36">
                  <c:v>3.6902182766265515E-2</c:v>
                </c:pt>
                <c:pt idx="37">
                  <c:v>3.6695884330756434E-2</c:v>
                </c:pt>
                <c:pt idx="38">
                  <c:v>3.6248995636779621E-2</c:v>
                </c:pt>
                <c:pt idx="39">
                  <c:v>3.6486531298083887E-2</c:v>
                </c:pt>
                <c:pt idx="40">
                  <c:v>3.6482860213779604E-2</c:v>
                </c:pt>
                <c:pt idx="41">
                  <c:v>3.6656533809706751E-2</c:v>
                </c:pt>
                <c:pt idx="42">
                  <c:v>3.5914296106611523E-2</c:v>
                </c:pt>
                <c:pt idx="43">
                  <c:v>3.653516783219516E-2</c:v>
                </c:pt>
                <c:pt idx="44">
                  <c:v>3.5869932820826414E-2</c:v>
                </c:pt>
                <c:pt idx="45">
                  <c:v>3.6777762984630133E-2</c:v>
                </c:pt>
                <c:pt idx="46">
                  <c:v>3.657550011069944E-2</c:v>
                </c:pt>
                <c:pt idx="47">
                  <c:v>3.6531081562331522E-2</c:v>
                </c:pt>
                <c:pt idx="48">
                  <c:v>3.6366164266912943E-2</c:v>
                </c:pt>
                <c:pt idx="49">
                  <c:v>3.632955146683977E-2</c:v>
                </c:pt>
                <c:pt idx="50">
                  <c:v>3.6486747479531081E-2</c:v>
                </c:pt>
                <c:pt idx="51">
                  <c:v>3.6664439029125043E-2</c:v>
                </c:pt>
                <c:pt idx="52">
                  <c:v>3.6680231672782532E-2</c:v>
                </c:pt>
                <c:pt idx="53">
                  <c:v>3.6240548163368295E-2</c:v>
                </c:pt>
                <c:pt idx="54">
                  <c:v>3.6639546619721304E-2</c:v>
                </c:pt>
                <c:pt idx="55">
                  <c:v>3.6947092594012396E-2</c:v>
                </c:pt>
                <c:pt idx="56">
                  <c:v>3.6607732677289923E-2</c:v>
                </c:pt>
                <c:pt idx="57">
                  <c:v>3.5531329864163366E-2</c:v>
                </c:pt>
                <c:pt idx="58">
                  <c:v>3.5825541898008684E-2</c:v>
                </c:pt>
                <c:pt idx="59">
                  <c:v>3.534976279134E-2</c:v>
                </c:pt>
                <c:pt idx="60">
                  <c:v>3.4579559814074484E-2</c:v>
                </c:pt>
                <c:pt idx="61">
                  <c:v>3.4579403633145142E-2</c:v>
                </c:pt>
                <c:pt idx="62">
                  <c:v>3.4119614676174526E-2</c:v>
                </c:pt>
                <c:pt idx="63">
                  <c:v>3.4014913741786446E-2</c:v>
                </c:pt>
                <c:pt idx="64">
                  <c:v>3.3179817980416186E-2</c:v>
                </c:pt>
                <c:pt idx="65">
                  <c:v>3.3034910133586601E-2</c:v>
                </c:pt>
                <c:pt idx="66">
                  <c:v>3.2688170504556968E-2</c:v>
                </c:pt>
                <c:pt idx="67">
                  <c:v>3.2728388927255297E-2</c:v>
                </c:pt>
                <c:pt idx="68">
                  <c:v>3.2010916383891738E-2</c:v>
                </c:pt>
                <c:pt idx="69">
                  <c:v>3.2228348232130027E-2</c:v>
                </c:pt>
                <c:pt idx="70">
                  <c:v>3.1906100361584866E-2</c:v>
                </c:pt>
                <c:pt idx="71">
                  <c:v>3.187362109581305E-2</c:v>
                </c:pt>
                <c:pt idx="72">
                  <c:v>3.154689460864029E-2</c:v>
                </c:pt>
                <c:pt idx="73">
                  <c:v>3.1296901325942539E-2</c:v>
                </c:pt>
                <c:pt idx="74">
                  <c:v>3.2155609433974032E-2</c:v>
                </c:pt>
                <c:pt idx="75">
                  <c:v>3.1446305210427641E-2</c:v>
                </c:pt>
                <c:pt idx="76">
                  <c:v>3.1474372456694981E-2</c:v>
                </c:pt>
                <c:pt idx="77">
                  <c:v>3.1683700347567151E-2</c:v>
                </c:pt>
                <c:pt idx="78">
                  <c:v>3.075645345974783E-2</c:v>
                </c:pt>
                <c:pt idx="79">
                  <c:v>3.0482190454523123E-2</c:v>
                </c:pt>
                <c:pt idx="80">
                  <c:v>3.0381878394326583E-2</c:v>
                </c:pt>
                <c:pt idx="81">
                  <c:v>3.0328737671430184E-2</c:v>
                </c:pt>
                <c:pt idx="82">
                  <c:v>3.070841759160059E-2</c:v>
                </c:pt>
                <c:pt idx="83">
                  <c:v>3.0038323245935878E-2</c:v>
                </c:pt>
                <c:pt idx="84">
                  <c:v>3.0054504135313336E-2</c:v>
                </c:pt>
                <c:pt idx="85">
                  <c:v>2.9865516115766148E-2</c:v>
                </c:pt>
                <c:pt idx="86">
                  <c:v>2.9938162885992749E-2</c:v>
                </c:pt>
                <c:pt idx="87">
                  <c:v>2.9756707723569562E-2</c:v>
                </c:pt>
                <c:pt idx="88">
                  <c:v>3.0204011115911894E-2</c:v>
                </c:pt>
                <c:pt idx="89">
                  <c:v>2.9647615832891175E-2</c:v>
                </c:pt>
                <c:pt idx="90">
                  <c:v>2.9506552269794747E-2</c:v>
                </c:pt>
                <c:pt idx="91">
                  <c:v>2.8921840203455663E-2</c:v>
                </c:pt>
                <c:pt idx="92">
                  <c:v>2.9538537681277087E-2</c:v>
                </c:pt>
                <c:pt idx="93">
                  <c:v>2.8728231244583589E-2</c:v>
                </c:pt>
                <c:pt idx="94">
                  <c:v>2.9377634720029959E-2</c:v>
                </c:pt>
                <c:pt idx="95">
                  <c:v>2.9167768092510551E-2</c:v>
                </c:pt>
                <c:pt idx="96">
                  <c:v>2.8619621114225946E-2</c:v>
                </c:pt>
                <c:pt idx="97">
                  <c:v>2.8582883888537448E-2</c:v>
                </c:pt>
                <c:pt idx="98">
                  <c:v>2.8336836770838297E-2</c:v>
                </c:pt>
                <c:pt idx="99">
                  <c:v>2.8554705819917134E-2</c:v>
                </c:pt>
                <c:pt idx="100">
                  <c:v>2.9046687122938841E-2</c:v>
                </c:pt>
                <c:pt idx="101">
                  <c:v>2.8772533753459145E-2</c:v>
                </c:pt>
                <c:pt idx="102">
                  <c:v>2.868774878671166E-2</c:v>
                </c:pt>
                <c:pt idx="103">
                  <c:v>2.8659412620010052E-2</c:v>
                </c:pt>
                <c:pt idx="104">
                  <c:v>2.8442004183057059E-2</c:v>
                </c:pt>
                <c:pt idx="105">
                  <c:v>2.8417763941188987E-2</c:v>
                </c:pt>
                <c:pt idx="106">
                  <c:v>2.8458052433070563E-2</c:v>
                </c:pt>
                <c:pt idx="107">
                  <c:v>2.8203811360997092E-2</c:v>
                </c:pt>
                <c:pt idx="108">
                  <c:v>2.8300782396997803E-2</c:v>
                </c:pt>
                <c:pt idx="109">
                  <c:v>2.7978425751805848E-2</c:v>
                </c:pt>
                <c:pt idx="110">
                  <c:v>2.8429534411132419E-2</c:v>
                </c:pt>
                <c:pt idx="111">
                  <c:v>2.8776343087368976E-2</c:v>
                </c:pt>
                <c:pt idx="112">
                  <c:v>2.8554826903697525E-2</c:v>
                </c:pt>
                <c:pt idx="113">
                  <c:v>2.7905271184296296E-2</c:v>
                </c:pt>
                <c:pt idx="114">
                  <c:v>2.8074936566644348E-2</c:v>
                </c:pt>
                <c:pt idx="115">
                  <c:v>2.8684191456721693E-2</c:v>
                </c:pt>
                <c:pt idx="116">
                  <c:v>2.8377205395389491E-2</c:v>
                </c:pt>
                <c:pt idx="117">
                  <c:v>2.8514401608994638E-2</c:v>
                </c:pt>
                <c:pt idx="118">
                  <c:v>2.88490094113516E-2</c:v>
                </c:pt>
                <c:pt idx="119">
                  <c:v>2.9050796849359687E-2</c:v>
                </c:pt>
                <c:pt idx="120">
                  <c:v>2.8764349306783933E-2</c:v>
                </c:pt>
                <c:pt idx="121">
                  <c:v>2.9087204541787606E-2</c:v>
                </c:pt>
                <c:pt idx="122">
                  <c:v>2.9224044754634561E-2</c:v>
                </c:pt>
                <c:pt idx="123">
                  <c:v>2.9833079282432881E-2</c:v>
                </c:pt>
                <c:pt idx="124">
                  <c:v>2.9728273634829105E-2</c:v>
                </c:pt>
                <c:pt idx="125">
                  <c:v>3.011133689834445E-2</c:v>
                </c:pt>
                <c:pt idx="126">
                  <c:v>3.0353342940083645E-2</c:v>
                </c:pt>
                <c:pt idx="127">
                  <c:v>3.0070829735031064E-2</c:v>
                </c:pt>
                <c:pt idx="128">
                  <c:v>3.1022978222720952E-2</c:v>
                </c:pt>
                <c:pt idx="129">
                  <c:v>3.067609424047044E-2</c:v>
                </c:pt>
                <c:pt idx="130">
                  <c:v>3.0832774797670541E-2</c:v>
                </c:pt>
                <c:pt idx="131">
                  <c:v>3.0821702416943961E-2</c:v>
                </c:pt>
                <c:pt idx="132">
                  <c:v>3.0570948429878429E-2</c:v>
                </c:pt>
                <c:pt idx="133">
                  <c:v>3.0695994835090848E-2</c:v>
                </c:pt>
                <c:pt idx="134">
                  <c:v>3.0296849359788484E-2</c:v>
                </c:pt>
                <c:pt idx="135">
                  <c:v>3.0591202184195913E-2</c:v>
                </c:pt>
                <c:pt idx="136">
                  <c:v>3.0631371526892152E-2</c:v>
                </c:pt>
                <c:pt idx="137">
                  <c:v>3.0873352359115043E-2</c:v>
                </c:pt>
                <c:pt idx="138">
                  <c:v>3.1301020849068439E-2</c:v>
                </c:pt>
                <c:pt idx="139">
                  <c:v>3.178492162880979E-2</c:v>
                </c:pt>
                <c:pt idx="140">
                  <c:v>3.3107498401188706E-2</c:v>
                </c:pt>
                <c:pt idx="141">
                  <c:v>3.4946843725196415E-2</c:v>
                </c:pt>
                <c:pt idx="142">
                  <c:v>3.7172601272551058E-2</c:v>
                </c:pt>
                <c:pt idx="143">
                  <c:v>4.0572320388931167E-2</c:v>
                </c:pt>
                <c:pt idx="144">
                  <c:v>4.5455156973726811E-2</c:v>
                </c:pt>
                <c:pt idx="145">
                  <c:v>5.0374881162040711E-2</c:v>
                </c:pt>
                <c:pt idx="146">
                  <c:v>5.6802897853663645E-2</c:v>
                </c:pt>
                <c:pt idx="147">
                  <c:v>6.4271614754267237E-2</c:v>
                </c:pt>
                <c:pt idx="148">
                  <c:v>7.2574603824789294E-2</c:v>
                </c:pt>
                <c:pt idx="149">
                  <c:v>8.3571965197208775E-2</c:v>
                </c:pt>
                <c:pt idx="150">
                  <c:v>9.4257750950010613E-2</c:v>
                </c:pt>
                <c:pt idx="151">
                  <c:v>0.10524994769320734</c:v>
                </c:pt>
                <c:pt idx="152">
                  <c:v>0.11696137453710027</c:v>
                </c:pt>
                <c:pt idx="153">
                  <c:v>0.12713575798613183</c:v>
                </c:pt>
                <c:pt idx="154">
                  <c:v>0.13651491766324086</c:v>
                </c:pt>
                <c:pt idx="155">
                  <c:v>0.14504394050579952</c:v>
                </c:pt>
                <c:pt idx="156">
                  <c:v>0.15150436503730458</c:v>
                </c:pt>
                <c:pt idx="157">
                  <c:v>0.15548867820630957</c:v>
                </c:pt>
                <c:pt idx="158">
                  <c:v>0.15667001293418392</c:v>
                </c:pt>
                <c:pt idx="159">
                  <c:v>0.15537518317841725</c:v>
                </c:pt>
                <c:pt idx="160">
                  <c:v>0.15138306071749194</c:v>
                </c:pt>
                <c:pt idx="161">
                  <c:v>0.14475383372335804</c:v>
                </c:pt>
                <c:pt idx="162">
                  <c:v>0.13631786071559629</c:v>
                </c:pt>
                <c:pt idx="163">
                  <c:v>0.12638914911305535</c:v>
                </c:pt>
                <c:pt idx="164">
                  <c:v>0.11557819430517152</c:v>
                </c:pt>
                <c:pt idx="165">
                  <c:v>0.10444825959272416</c:v>
                </c:pt>
                <c:pt idx="166">
                  <c:v>9.3624766770326787E-2</c:v>
                </c:pt>
                <c:pt idx="167">
                  <c:v>8.2228272135522085E-2</c:v>
                </c:pt>
                <c:pt idx="168">
                  <c:v>7.2844512803276862E-2</c:v>
                </c:pt>
                <c:pt idx="169">
                  <c:v>6.3876233849890232E-2</c:v>
                </c:pt>
                <c:pt idx="170">
                  <c:v>5.6117489430139132E-2</c:v>
                </c:pt>
                <c:pt idx="171">
                  <c:v>4.9697710866791957E-2</c:v>
                </c:pt>
                <c:pt idx="172">
                  <c:v>4.4462836375928655E-2</c:v>
                </c:pt>
                <c:pt idx="173">
                  <c:v>4.1237368399228834E-2</c:v>
                </c:pt>
                <c:pt idx="174">
                  <c:v>3.7922590707843359E-2</c:v>
                </c:pt>
                <c:pt idx="175">
                  <c:v>3.5207999074425726E-2</c:v>
                </c:pt>
                <c:pt idx="176">
                  <c:v>3.3740406934949195E-2</c:v>
                </c:pt>
                <c:pt idx="177">
                  <c:v>3.2329941835903264E-2</c:v>
                </c:pt>
                <c:pt idx="178">
                  <c:v>3.1583659227627396E-2</c:v>
                </c:pt>
                <c:pt idx="179">
                  <c:v>3.0740422001517928E-2</c:v>
                </c:pt>
                <c:pt idx="180">
                  <c:v>3.0889332054815581E-2</c:v>
                </c:pt>
                <c:pt idx="181">
                  <c:v>3.0595285941877701E-2</c:v>
                </c:pt>
                <c:pt idx="182">
                  <c:v>3.0639832960548067E-2</c:v>
                </c:pt>
                <c:pt idx="183">
                  <c:v>3.1405998974489722E-2</c:v>
                </c:pt>
                <c:pt idx="184">
                  <c:v>3.1829478302422595E-2</c:v>
                </c:pt>
                <c:pt idx="185">
                  <c:v>3.114740600821523E-2</c:v>
                </c:pt>
                <c:pt idx="186">
                  <c:v>3.1797020490979343E-2</c:v>
                </c:pt>
                <c:pt idx="187">
                  <c:v>3.1796965551191853E-2</c:v>
                </c:pt>
                <c:pt idx="188">
                  <c:v>3.2188515826111132E-2</c:v>
                </c:pt>
                <c:pt idx="189">
                  <c:v>3.236934518668938E-2</c:v>
                </c:pt>
                <c:pt idx="190">
                  <c:v>3.2212057746373701E-2</c:v>
                </c:pt>
                <c:pt idx="191">
                  <c:v>3.2203701898678758E-2</c:v>
                </c:pt>
                <c:pt idx="192">
                  <c:v>3.3224891913793984E-2</c:v>
                </c:pt>
                <c:pt idx="193">
                  <c:v>3.278065746633034E-2</c:v>
                </c:pt>
                <c:pt idx="194">
                  <c:v>3.3397579452650747E-2</c:v>
                </c:pt>
                <c:pt idx="195">
                  <c:v>3.3043032361774624E-2</c:v>
                </c:pt>
                <c:pt idx="196">
                  <c:v>3.3071526836447269E-2</c:v>
                </c:pt>
                <c:pt idx="197">
                  <c:v>3.3386003721431801E-2</c:v>
                </c:pt>
                <c:pt idx="198">
                  <c:v>3.3438393638952145E-2</c:v>
                </c:pt>
                <c:pt idx="199">
                  <c:v>3.3833494806077898E-2</c:v>
                </c:pt>
                <c:pt idx="200">
                  <c:v>3.3817175638608046E-2</c:v>
                </c:pt>
                <c:pt idx="201">
                  <c:v>3.4385626864330471E-2</c:v>
                </c:pt>
                <c:pt idx="202">
                  <c:v>3.3864936193727185E-2</c:v>
                </c:pt>
                <c:pt idx="203">
                  <c:v>3.3256666794163468E-2</c:v>
                </c:pt>
                <c:pt idx="204">
                  <c:v>3.3394281846982926E-2</c:v>
                </c:pt>
                <c:pt idx="205">
                  <c:v>3.4450641765564817E-2</c:v>
                </c:pt>
                <c:pt idx="206">
                  <c:v>3.4418380944454041E-2</c:v>
                </c:pt>
                <c:pt idx="207">
                  <c:v>3.4035467690454485E-2</c:v>
                </c:pt>
                <c:pt idx="208">
                  <c:v>3.4676169878856272E-2</c:v>
                </c:pt>
                <c:pt idx="209">
                  <c:v>3.447827359813771E-2</c:v>
                </c:pt>
                <c:pt idx="210">
                  <c:v>3.4945922603039553E-2</c:v>
                </c:pt>
                <c:pt idx="211">
                  <c:v>3.4837797136202941E-2</c:v>
                </c:pt>
                <c:pt idx="212">
                  <c:v>3.5736352870549354E-2</c:v>
                </c:pt>
                <c:pt idx="213">
                  <c:v>3.5624175879688441E-2</c:v>
                </c:pt>
                <c:pt idx="214">
                  <c:v>3.5402357657875728E-2</c:v>
                </c:pt>
                <c:pt idx="215">
                  <c:v>3.587859698583E-2</c:v>
                </c:pt>
                <c:pt idx="216">
                  <c:v>3.6470833196868169E-2</c:v>
                </c:pt>
                <c:pt idx="217">
                  <c:v>3.6547256535210348E-2</c:v>
                </c:pt>
                <c:pt idx="218">
                  <c:v>3.64384834608769E-2</c:v>
                </c:pt>
                <c:pt idx="219">
                  <c:v>3.7268532490161523E-2</c:v>
                </c:pt>
                <c:pt idx="220">
                  <c:v>3.6757121239397894E-2</c:v>
                </c:pt>
                <c:pt idx="221">
                  <c:v>3.8003546525871346E-2</c:v>
                </c:pt>
                <c:pt idx="222">
                  <c:v>3.8035276410360544E-2</c:v>
                </c:pt>
                <c:pt idx="223">
                  <c:v>3.9027064142957535E-2</c:v>
                </c:pt>
                <c:pt idx="224">
                  <c:v>3.8950625601296328E-2</c:v>
                </c:pt>
                <c:pt idx="225">
                  <c:v>3.8688953389239888E-2</c:v>
                </c:pt>
                <c:pt idx="226">
                  <c:v>3.9878674365760952E-2</c:v>
                </c:pt>
                <c:pt idx="227">
                  <c:v>4.0338532041484208E-2</c:v>
                </c:pt>
                <c:pt idx="228">
                  <c:v>4.0083605735290843E-2</c:v>
                </c:pt>
                <c:pt idx="229">
                  <c:v>4.076950862504311E-2</c:v>
                </c:pt>
                <c:pt idx="230">
                  <c:v>4.1487260321945989E-2</c:v>
                </c:pt>
                <c:pt idx="231">
                  <c:v>4.1491711392235502E-2</c:v>
                </c:pt>
                <c:pt idx="232">
                  <c:v>4.2427043108568784E-2</c:v>
                </c:pt>
                <c:pt idx="233">
                  <c:v>4.2995669581563395E-2</c:v>
                </c:pt>
                <c:pt idx="234">
                  <c:v>4.337851439482731E-2</c:v>
                </c:pt>
                <c:pt idx="235">
                  <c:v>4.4076559253237745E-2</c:v>
                </c:pt>
                <c:pt idx="236">
                  <c:v>4.4527832227728603E-2</c:v>
                </c:pt>
                <c:pt idx="237">
                  <c:v>4.5515912133502603E-2</c:v>
                </c:pt>
                <c:pt idx="238">
                  <c:v>4.5801918663172396E-2</c:v>
                </c:pt>
                <c:pt idx="239">
                  <c:v>4.6632869278108981E-2</c:v>
                </c:pt>
                <c:pt idx="240">
                  <c:v>4.776607210506556E-2</c:v>
                </c:pt>
                <c:pt idx="241">
                  <c:v>4.7939591057939754E-2</c:v>
                </c:pt>
                <c:pt idx="242">
                  <c:v>4.8919524483241952E-2</c:v>
                </c:pt>
                <c:pt idx="243">
                  <c:v>4.9641225534254201E-2</c:v>
                </c:pt>
                <c:pt idx="244">
                  <c:v>4.9922964811377112E-2</c:v>
                </c:pt>
                <c:pt idx="245">
                  <c:v>4.975834729088599E-2</c:v>
                </c:pt>
                <c:pt idx="246">
                  <c:v>5.1088950542207516E-2</c:v>
                </c:pt>
                <c:pt idx="247">
                  <c:v>5.1208915480840361E-2</c:v>
                </c:pt>
                <c:pt idx="248">
                  <c:v>5.1459772665977101E-2</c:v>
                </c:pt>
                <c:pt idx="249">
                  <c:v>5.2214362812651099E-2</c:v>
                </c:pt>
                <c:pt idx="250">
                  <c:v>5.276215897337666E-2</c:v>
                </c:pt>
                <c:pt idx="251">
                  <c:v>5.2730458031394201E-2</c:v>
                </c:pt>
                <c:pt idx="252">
                  <c:v>5.3136989248545048E-2</c:v>
                </c:pt>
                <c:pt idx="253">
                  <c:v>5.3730117707305639E-2</c:v>
                </c:pt>
                <c:pt idx="254">
                  <c:v>5.504864990886401E-2</c:v>
                </c:pt>
                <c:pt idx="255">
                  <c:v>5.4266550698640684E-2</c:v>
                </c:pt>
                <c:pt idx="256">
                  <c:v>5.4742561275399108E-2</c:v>
                </c:pt>
                <c:pt idx="257">
                  <c:v>5.4959874433090465E-2</c:v>
                </c:pt>
                <c:pt idx="258">
                  <c:v>5.5463543088766526E-2</c:v>
                </c:pt>
                <c:pt idx="259">
                  <c:v>5.6239059824173016E-2</c:v>
                </c:pt>
                <c:pt idx="260">
                  <c:v>5.6888147748924076E-2</c:v>
                </c:pt>
                <c:pt idx="261">
                  <c:v>5.7625867790073712E-2</c:v>
                </c:pt>
                <c:pt idx="262">
                  <c:v>5.7242790543924532E-2</c:v>
                </c:pt>
                <c:pt idx="263">
                  <c:v>5.8133637726417213E-2</c:v>
                </c:pt>
                <c:pt idx="264">
                  <c:v>5.7637904467723725E-2</c:v>
                </c:pt>
                <c:pt idx="265">
                  <c:v>5.8831528757820467E-2</c:v>
                </c:pt>
                <c:pt idx="266">
                  <c:v>5.9077547892973419E-2</c:v>
                </c:pt>
                <c:pt idx="267">
                  <c:v>5.9835574398995561E-2</c:v>
                </c:pt>
                <c:pt idx="268">
                  <c:v>6.0618155613451845E-2</c:v>
                </c:pt>
                <c:pt idx="269">
                  <c:v>6.1142559885764974E-2</c:v>
                </c:pt>
                <c:pt idx="270">
                  <c:v>6.1065383671498955E-2</c:v>
                </c:pt>
                <c:pt idx="271">
                  <c:v>6.2105635044610391E-2</c:v>
                </c:pt>
                <c:pt idx="272">
                  <c:v>6.2411631344382358E-2</c:v>
                </c:pt>
                <c:pt idx="273">
                  <c:v>6.276650115455544E-2</c:v>
                </c:pt>
                <c:pt idx="274">
                  <c:v>6.2820394708172356E-2</c:v>
                </c:pt>
                <c:pt idx="275">
                  <c:v>6.3468633458146892E-2</c:v>
                </c:pt>
                <c:pt idx="276">
                  <c:v>6.3319444075757916E-2</c:v>
                </c:pt>
                <c:pt idx="277">
                  <c:v>6.4364049407451898E-2</c:v>
                </c:pt>
                <c:pt idx="278">
                  <c:v>6.3988600444643801E-2</c:v>
                </c:pt>
                <c:pt idx="279">
                  <c:v>6.3735332638889919E-2</c:v>
                </c:pt>
                <c:pt idx="280">
                  <c:v>6.4335892345592907E-2</c:v>
                </c:pt>
                <c:pt idx="281">
                  <c:v>6.3238808254790779E-2</c:v>
                </c:pt>
                <c:pt idx="282">
                  <c:v>6.3153791551857741E-2</c:v>
                </c:pt>
                <c:pt idx="283">
                  <c:v>6.3186244633478841E-2</c:v>
                </c:pt>
                <c:pt idx="284">
                  <c:v>6.2751672529996416E-2</c:v>
                </c:pt>
                <c:pt idx="285">
                  <c:v>6.2432447376830263E-2</c:v>
                </c:pt>
                <c:pt idx="286">
                  <c:v>6.2210462809480463E-2</c:v>
                </c:pt>
                <c:pt idx="287">
                  <c:v>6.2351287495933834E-2</c:v>
                </c:pt>
                <c:pt idx="288">
                  <c:v>6.1678438772886014E-2</c:v>
                </c:pt>
                <c:pt idx="289">
                  <c:v>6.1275288879723694E-2</c:v>
                </c:pt>
                <c:pt idx="290">
                  <c:v>6.1477060224827601E-2</c:v>
                </c:pt>
                <c:pt idx="291">
                  <c:v>6.0521096605403495E-2</c:v>
                </c:pt>
                <c:pt idx="292">
                  <c:v>6.0859810254180552E-2</c:v>
                </c:pt>
                <c:pt idx="293">
                  <c:v>6.0053162462336475E-2</c:v>
                </c:pt>
                <c:pt idx="294">
                  <c:v>5.9625501415111172E-2</c:v>
                </c:pt>
                <c:pt idx="295">
                  <c:v>6.0529604776416238E-2</c:v>
                </c:pt>
                <c:pt idx="296">
                  <c:v>5.956910214290876E-2</c:v>
                </c:pt>
                <c:pt idx="297">
                  <c:v>6.0782940263861177E-2</c:v>
                </c:pt>
                <c:pt idx="298">
                  <c:v>6.0585633666136417E-2</c:v>
                </c:pt>
                <c:pt idx="299">
                  <c:v>6.0590229067120541E-2</c:v>
                </c:pt>
                <c:pt idx="300">
                  <c:v>6.0460624456682585E-2</c:v>
                </c:pt>
                <c:pt idx="301">
                  <c:v>6.0836138399593814E-2</c:v>
                </c:pt>
                <c:pt idx="302">
                  <c:v>6.1231019601378459E-2</c:v>
                </c:pt>
                <c:pt idx="303">
                  <c:v>6.1694408780046617E-2</c:v>
                </c:pt>
                <c:pt idx="304">
                  <c:v>6.2799788371922849E-2</c:v>
                </c:pt>
                <c:pt idx="305">
                  <c:v>6.398970662812499E-2</c:v>
                </c:pt>
                <c:pt idx="306">
                  <c:v>6.5122364558105675E-2</c:v>
                </c:pt>
                <c:pt idx="307">
                  <c:v>6.5138868127208316E-2</c:v>
                </c:pt>
                <c:pt idx="308">
                  <c:v>6.593318495236962E-2</c:v>
                </c:pt>
                <c:pt idx="309">
                  <c:v>6.598497719462941E-2</c:v>
                </c:pt>
                <c:pt idx="310">
                  <c:v>6.709851332433861E-2</c:v>
                </c:pt>
                <c:pt idx="311">
                  <c:v>6.8287943512689214E-2</c:v>
                </c:pt>
                <c:pt idx="312">
                  <c:v>6.9961617115885957E-2</c:v>
                </c:pt>
                <c:pt idx="313">
                  <c:v>7.1135515973585139E-2</c:v>
                </c:pt>
                <c:pt idx="314">
                  <c:v>7.2239587185922258E-2</c:v>
                </c:pt>
                <c:pt idx="315">
                  <c:v>7.3013631598336404E-2</c:v>
                </c:pt>
                <c:pt idx="316">
                  <c:v>7.5332753890702944E-2</c:v>
                </c:pt>
                <c:pt idx="317">
                  <c:v>7.6002186696811497E-2</c:v>
                </c:pt>
                <c:pt idx="318">
                  <c:v>7.6981861196723206E-2</c:v>
                </c:pt>
                <c:pt idx="319">
                  <c:v>7.9462349892000211E-2</c:v>
                </c:pt>
                <c:pt idx="320">
                  <c:v>8.0405792402271775E-2</c:v>
                </c:pt>
                <c:pt idx="321">
                  <c:v>8.22769558152735E-2</c:v>
                </c:pt>
                <c:pt idx="322">
                  <c:v>8.337341762124742E-2</c:v>
                </c:pt>
                <c:pt idx="323">
                  <c:v>8.44627424686408E-2</c:v>
                </c:pt>
                <c:pt idx="324">
                  <c:v>8.7568029399129013E-2</c:v>
                </c:pt>
                <c:pt idx="325">
                  <c:v>8.8741109083748673E-2</c:v>
                </c:pt>
                <c:pt idx="326">
                  <c:v>8.9374254680808701E-2</c:v>
                </c:pt>
                <c:pt idx="327">
                  <c:v>9.1798212792944728E-2</c:v>
                </c:pt>
                <c:pt idx="328">
                  <c:v>9.3745623100968622E-2</c:v>
                </c:pt>
                <c:pt idx="329">
                  <c:v>9.5036150229762834E-2</c:v>
                </c:pt>
                <c:pt idx="330">
                  <c:v>9.6677505758451215E-2</c:v>
                </c:pt>
                <c:pt idx="331">
                  <c:v>9.8273645654128869E-2</c:v>
                </c:pt>
                <c:pt idx="332">
                  <c:v>0.10083548476035241</c:v>
                </c:pt>
                <c:pt idx="333">
                  <c:v>0.10201209982251942</c:v>
                </c:pt>
                <c:pt idx="334">
                  <c:v>0.10331103316175272</c:v>
                </c:pt>
                <c:pt idx="335">
                  <c:v>0.10362558891927304</c:v>
                </c:pt>
                <c:pt idx="336">
                  <c:v>0.10600446728871074</c:v>
                </c:pt>
                <c:pt idx="337">
                  <c:v>0.10664912142831584</c:v>
                </c:pt>
                <c:pt idx="338">
                  <c:v>0.1087629454465676</c:v>
                </c:pt>
                <c:pt idx="339">
                  <c:v>0.10906117749287104</c:v>
                </c:pt>
                <c:pt idx="340">
                  <c:v>0.1086535323379787</c:v>
                </c:pt>
                <c:pt idx="341">
                  <c:v>0.10849652355259454</c:v>
                </c:pt>
                <c:pt idx="342">
                  <c:v>0.10906570091822085</c:v>
                </c:pt>
                <c:pt idx="343">
                  <c:v>0.10846044236354944</c:v>
                </c:pt>
                <c:pt idx="344">
                  <c:v>0.10748070586053471</c:v>
                </c:pt>
                <c:pt idx="345">
                  <c:v>0.10668221892839164</c:v>
                </c:pt>
                <c:pt idx="346">
                  <c:v>0.10616588591533895</c:v>
                </c:pt>
                <c:pt idx="347">
                  <c:v>0.10414600955849859</c:v>
                </c:pt>
                <c:pt idx="348">
                  <c:v>0.10218168462479506</c:v>
                </c:pt>
                <c:pt idx="349">
                  <c:v>0.10043880541482164</c:v>
                </c:pt>
                <c:pt idx="350">
                  <c:v>9.8782208726630877E-2</c:v>
                </c:pt>
                <c:pt idx="351">
                  <c:v>9.6774537605425037E-2</c:v>
                </c:pt>
                <c:pt idx="352">
                  <c:v>9.4128448791217567E-2</c:v>
                </c:pt>
                <c:pt idx="353">
                  <c:v>9.0753614505245023E-2</c:v>
                </c:pt>
                <c:pt idx="354">
                  <c:v>8.7958500096539979E-2</c:v>
                </c:pt>
                <c:pt idx="355">
                  <c:v>8.5229032653296552E-2</c:v>
                </c:pt>
                <c:pt idx="356">
                  <c:v>8.1873963815879441E-2</c:v>
                </c:pt>
                <c:pt idx="357">
                  <c:v>7.8119044231994464E-2</c:v>
                </c:pt>
                <c:pt idx="358">
                  <c:v>7.4953535171467217E-2</c:v>
                </c:pt>
                <c:pt idx="359">
                  <c:v>7.1190987009164985E-2</c:v>
                </c:pt>
                <c:pt idx="360">
                  <c:v>6.7610440506373395E-2</c:v>
                </c:pt>
                <c:pt idx="361">
                  <c:v>6.4396354708775944E-2</c:v>
                </c:pt>
                <c:pt idx="362">
                  <c:v>6.0843693744354471E-2</c:v>
                </c:pt>
                <c:pt idx="363">
                  <c:v>5.8137606996731997E-2</c:v>
                </c:pt>
                <c:pt idx="364">
                  <c:v>5.397684854940607E-2</c:v>
                </c:pt>
                <c:pt idx="365">
                  <c:v>5.1628809716965013E-2</c:v>
                </c:pt>
                <c:pt idx="366">
                  <c:v>4.9459972666751228E-2</c:v>
                </c:pt>
                <c:pt idx="367">
                  <c:v>4.6322504138956562E-2</c:v>
                </c:pt>
                <c:pt idx="368">
                  <c:v>4.2885885778918852E-2</c:v>
                </c:pt>
                <c:pt idx="369">
                  <c:v>4.0825867133032052E-2</c:v>
                </c:pt>
                <c:pt idx="370">
                  <c:v>3.8479122289322612E-2</c:v>
                </c:pt>
                <c:pt idx="371">
                  <c:v>3.610741543157036E-2</c:v>
                </c:pt>
                <c:pt idx="372">
                  <c:v>3.3978302961179353E-2</c:v>
                </c:pt>
                <c:pt idx="373">
                  <c:v>3.2446574020870679E-2</c:v>
                </c:pt>
                <c:pt idx="374">
                  <c:v>3.0675852180553805E-2</c:v>
                </c:pt>
                <c:pt idx="375">
                  <c:v>2.8422142571327587E-2</c:v>
                </c:pt>
                <c:pt idx="376">
                  <c:v>2.7518439407825283E-2</c:v>
                </c:pt>
                <c:pt idx="377">
                  <c:v>2.6474285344696077E-2</c:v>
                </c:pt>
                <c:pt idx="378">
                  <c:v>2.4821102647576442E-2</c:v>
                </c:pt>
                <c:pt idx="379">
                  <c:v>2.4360950773665794E-2</c:v>
                </c:pt>
                <c:pt idx="380">
                  <c:v>2.2457523271463432E-2</c:v>
                </c:pt>
                <c:pt idx="381">
                  <c:v>2.2057993447912285E-2</c:v>
                </c:pt>
                <c:pt idx="382">
                  <c:v>2.1187253494161486E-2</c:v>
                </c:pt>
                <c:pt idx="383">
                  <c:v>2.0037856180196725E-2</c:v>
                </c:pt>
                <c:pt idx="384">
                  <c:v>1.9671231346968753E-2</c:v>
                </c:pt>
                <c:pt idx="385">
                  <c:v>1.9279439153854265E-2</c:v>
                </c:pt>
                <c:pt idx="386">
                  <c:v>1.8590525736716233E-2</c:v>
                </c:pt>
                <c:pt idx="387">
                  <c:v>1.8388769657317311E-2</c:v>
                </c:pt>
                <c:pt idx="388">
                  <c:v>1.8396467891249692E-2</c:v>
                </c:pt>
                <c:pt idx="389">
                  <c:v>1.7606291522271701E-2</c:v>
                </c:pt>
                <c:pt idx="390">
                  <c:v>1.7594013351275511E-2</c:v>
                </c:pt>
                <c:pt idx="391">
                  <c:v>1.7618499652091654E-2</c:v>
                </c:pt>
                <c:pt idx="392">
                  <c:v>1.7719024563095098E-2</c:v>
                </c:pt>
                <c:pt idx="393">
                  <c:v>1.7614317638422212E-2</c:v>
                </c:pt>
                <c:pt idx="394">
                  <c:v>1.80619785128504E-2</c:v>
                </c:pt>
                <c:pt idx="395">
                  <c:v>1.792886132452761E-2</c:v>
                </c:pt>
                <c:pt idx="396">
                  <c:v>1.8098225855314919E-2</c:v>
                </c:pt>
                <c:pt idx="397">
                  <c:v>1.8190921680305144E-2</c:v>
                </c:pt>
                <c:pt idx="398">
                  <c:v>1.8836518407508124E-2</c:v>
                </c:pt>
                <c:pt idx="399">
                  <c:v>1.9707379365813474E-2</c:v>
                </c:pt>
                <c:pt idx="400">
                  <c:v>2.0167169996421395E-2</c:v>
                </c:pt>
                <c:pt idx="401">
                  <c:v>2.0586553274831103E-2</c:v>
                </c:pt>
                <c:pt idx="402">
                  <c:v>2.1598710127228988E-2</c:v>
                </c:pt>
                <c:pt idx="403">
                  <c:v>2.2191080178666101E-2</c:v>
                </c:pt>
                <c:pt idx="404">
                  <c:v>2.338127539888395E-2</c:v>
                </c:pt>
                <c:pt idx="405">
                  <c:v>2.47238756481277E-2</c:v>
                </c:pt>
                <c:pt idx="406">
                  <c:v>2.6405283774837234E-2</c:v>
                </c:pt>
                <c:pt idx="407">
                  <c:v>2.7562601772058371E-2</c:v>
                </c:pt>
                <c:pt idx="408">
                  <c:v>2.980889200654193E-2</c:v>
                </c:pt>
                <c:pt idx="409">
                  <c:v>3.1264870901424768E-2</c:v>
                </c:pt>
                <c:pt idx="410">
                  <c:v>3.3377754674079725E-2</c:v>
                </c:pt>
                <c:pt idx="411">
                  <c:v>3.56804450590191E-2</c:v>
                </c:pt>
                <c:pt idx="412">
                  <c:v>3.7482549302551758E-2</c:v>
                </c:pt>
                <c:pt idx="413">
                  <c:v>4.1285402315776695E-2</c:v>
                </c:pt>
                <c:pt idx="414">
                  <c:v>4.30112558857643E-2</c:v>
                </c:pt>
                <c:pt idx="415">
                  <c:v>4.6430732820923616E-2</c:v>
                </c:pt>
                <c:pt idx="416">
                  <c:v>4.9032278587485094E-2</c:v>
                </c:pt>
                <c:pt idx="417">
                  <c:v>5.3302806076044734E-2</c:v>
                </c:pt>
                <c:pt idx="418">
                  <c:v>5.5992493806778752E-2</c:v>
                </c:pt>
                <c:pt idx="419">
                  <c:v>5.9916109047112531E-2</c:v>
                </c:pt>
                <c:pt idx="420">
                  <c:v>6.4154977241760808E-2</c:v>
                </c:pt>
                <c:pt idx="421">
                  <c:v>6.7106826507302417E-2</c:v>
                </c:pt>
                <c:pt idx="422">
                  <c:v>7.1473657983899375E-2</c:v>
                </c:pt>
                <c:pt idx="423">
                  <c:v>7.4554360215560764E-2</c:v>
                </c:pt>
                <c:pt idx="424">
                  <c:v>7.8595230837568558E-2</c:v>
                </c:pt>
                <c:pt idx="425">
                  <c:v>8.2982813904730904E-2</c:v>
                </c:pt>
                <c:pt idx="426">
                  <c:v>8.6583956987296817E-2</c:v>
                </c:pt>
                <c:pt idx="427">
                  <c:v>8.9724591274448651E-2</c:v>
                </c:pt>
                <c:pt idx="428">
                  <c:v>9.4003271715066741E-2</c:v>
                </c:pt>
                <c:pt idx="429">
                  <c:v>9.7383133785661977E-2</c:v>
                </c:pt>
                <c:pt idx="430">
                  <c:v>0.10021808732943714</c:v>
                </c:pt>
                <c:pt idx="431">
                  <c:v>0.10354098727729216</c:v>
                </c:pt>
                <c:pt idx="432">
                  <c:v>0.10707329107373506</c:v>
                </c:pt>
                <c:pt idx="433">
                  <c:v>0.1074850229578285</c:v>
                </c:pt>
                <c:pt idx="434">
                  <c:v>0.11074682001526837</c:v>
                </c:pt>
                <c:pt idx="435">
                  <c:v>0.11361387094882021</c:v>
                </c:pt>
                <c:pt idx="436">
                  <c:v>0.11388520869970981</c:v>
                </c:pt>
                <c:pt idx="437">
                  <c:v>0.11459768305234429</c:v>
                </c:pt>
                <c:pt idx="438">
                  <c:v>0.11523090993811128</c:v>
                </c:pt>
                <c:pt idx="439">
                  <c:v>0.11449746694581583</c:v>
                </c:pt>
                <c:pt idx="440">
                  <c:v>0.11526368194336491</c:v>
                </c:pt>
                <c:pt idx="441">
                  <c:v>0.11498150979886147</c:v>
                </c:pt>
                <c:pt idx="442">
                  <c:v>0.11314236361489151</c:v>
                </c:pt>
                <c:pt idx="443">
                  <c:v>0.11193623115987084</c:v>
                </c:pt>
                <c:pt idx="444">
                  <c:v>0.10998443448911077</c:v>
                </c:pt>
                <c:pt idx="445">
                  <c:v>0.10858925297098951</c:v>
                </c:pt>
                <c:pt idx="446">
                  <c:v>0.10442802700937448</c:v>
                </c:pt>
                <c:pt idx="447">
                  <c:v>0.10330653525205272</c:v>
                </c:pt>
                <c:pt idx="448">
                  <c:v>9.9576553630815398E-2</c:v>
                </c:pt>
                <c:pt idx="449">
                  <c:v>9.5741568076992078E-2</c:v>
                </c:pt>
                <c:pt idx="450">
                  <c:v>9.2528252797389604E-2</c:v>
                </c:pt>
                <c:pt idx="451">
                  <c:v>8.9922319541172052E-2</c:v>
                </c:pt>
                <c:pt idx="452">
                  <c:v>8.4744630820353953E-2</c:v>
                </c:pt>
                <c:pt idx="453">
                  <c:v>8.1393438061624343E-2</c:v>
                </c:pt>
                <c:pt idx="454">
                  <c:v>7.7994913021067411E-2</c:v>
                </c:pt>
                <c:pt idx="455">
                  <c:v>7.3892751213280566E-2</c:v>
                </c:pt>
                <c:pt idx="456">
                  <c:v>6.9425022214225959E-2</c:v>
                </c:pt>
                <c:pt idx="457">
                  <c:v>6.5920217553977103E-2</c:v>
                </c:pt>
                <c:pt idx="458">
                  <c:v>6.2840683950753234E-2</c:v>
                </c:pt>
                <c:pt idx="459">
                  <c:v>5.9049336123235707E-2</c:v>
                </c:pt>
                <c:pt idx="460">
                  <c:v>5.6678068287314233E-2</c:v>
                </c:pt>
                <c:pt idx="461">
                  <c:v>5.2952549733899346E-2</c:v>
                </c:pt>
                <c:pt idx="462">
                  <c:v>5.0479824201589904E-2</c:v>
                </c:pt>
                <c:pt idx="463">
                  <c:v>4.8234084655754142E-2</c:v>
                </c:pt>
                <c:pt idx="464">
                  <c:v>4.510427979433259E-2</c:v>
                </c:pt>
                <c:pt idx="465">
                  <c:v>4.2749454359380108E-2</c:v>
                </c:pt>
                <c:pt idx="466">
                  <c:v>4.1539641742576398E-2</c:v>
                </c:pt>
                <c:pt idx="467">
                  <c:v>4.0003120201349246E-2</c:v>
                </c:pt>
                <c:pt idx="468">
                  <c:v>3.8563752992717706E-2</c:v>
                </c:pt>
                <c:pt idx="469">
                  <c:v>3.7744740963704879E-2</c:v>
                </c:pt>
                <c:pt idx="470">
                  <c:v>3.6918640942837873E-2</c:v>
                </c:pt>
                <c:pt idx="471">
                  <c:v>3.6337626708182025E-2</c:v>
                </c:pt>
                <c:pt idx="472">
                  <c:v>3.6692962553975979E-2</c:v>
                </c:pt>
                <c:pt idx="473">
                  <c:v>3.753133472173751E-2</c:v>
                </c:pt>
                <c:pt idx="474">
                  <c:v>3.8152257133052675E-2</c:v>
                </c:pt>
                <c:pt idx="475">
                  <c:v>3.9463077253983909E-2</c:v>
                </c:pt>
                <c:pt idx="476">
                  <c:v>4.0765419950367594E-2</c:v>
                </c:pt>
                <c:pt idx="477">
                  <c:v>4.3197078474436011E-2</c:v>
                </c:pt>
                <c:pt idx="478">
                  <c:v>4.466116975553E-2</c:v>
                </c:pt>
                <c:pt idx="479">
                  <c:v>4.7641138785282804E-2</c:v>
                </c:pt>
                <c:pt idx="480">
                  <c:v>4.9963777932404314E-2</c:v>
                </c:pt>
                <c:pt idx="481">
                  <c:v>5.2416170280318496E-2</c:v>
                </c:pt>
                <c:pt idx="482">
                  <c:v>5.6500546572966243E-2</c:v>
                </c:pt>
                <c:pt idx="483">
                  <c:v>6.0464732413098875E-2</c:v>
                </c:pt>
                <c:pt idx="484">
                  <c:v>6.4916118731673647E-2</c:v>
                </c:pt>
                <c:pt idx="485">
                  <c:v>6.9791652533266357E-2</c:v>
                </c:pt>
                <c:pt idx="486">
                  <c:v>7.3889125119115301E-2</c:v>
                </c:pt>
                <c:pt idx="487">
                  <c:v>7.9655083372461993E-2</c:v>
                </c:pt>
                <c:pt idx="488">
                  <c:v>8.476894535179523E-2</c:v>
                </c:pt>
                <c:pt idx="489">
                  <c:v>9.0127766417315944E-2</c:v>
                </c:pt>
                <c:pt idx="490">
                  <c:v>9.6806529120550197E-2</c:v>
                </c:pt>
                <c:pt idx="491">
                  <c:v>0.10368181480469689</c:v>
                </c:pt>
                <c:pt idx="492">
                  <c:v>0.11061062147660684</c:v>
                </c:pt>
                <c:pt idx="493">
                  <c:v>0.11899375073814331</c:v>
                </c:pt>
                <c:pt idx="494">
                  <c:v>0.12451735482247547</c:v>
                </c:pt>
                <c:pt idx="495">
                  <c:v>0.13424511839692249</c:v>
                </c:pt>
                <c:pt idx="496">
                  <c:v>0.14239456734345374</c:v>
                </c:pt>
                <c:pt idx="497">
                  <c:v>0.15114929963298129</c:v>
                </c:pt>
                <c:pt idx="498">
                  <c:v>0.16075824220532758</c:v>
                </c:pt>
                <c:pt idx="499">
                  <c:v>0.16997348517903008</c:v>
                </c:pt>
                <c:pt idx="500">
                  <c:v>0.17884400371865311</c:v>
                </c:pt>
                <c:pt idx="501">
                  <c:v>0.1884827731089278</c:v>
                </c:pt>
                <c:pt idx="502">
                  <c:v>0.19916903901627978</c:v>
                </c:pt>
                <c:pt idx="503">
                  <c:v>0.20876673258143547</c:v>
                </c:pt>
                <c:pt idx="504">
                  <c:v>0.21933255682817515</c:v>
                </c:pt>
                <c:pt idx="505">
                  <c:v>0.22945564473255931</c:v>
                </c:pt>
                <c:pt idx="506">
                  <c:v>0.24026106538994607</c:v>
                </c:pt>
                <c:pt idx="507">
                  <c:v>0.25139067082071942</c:v>
                </c:pt>
                <c:pt idx="508">
                  <c:v>0.26219960299633721</c:v>
                </c:pt>
                <c:pt idx="509">
                  <c:v>0.27349035673117517</c:v>
                </c:pt>
                <c:pt idx="510">
                  <c:v>0</c:v>
                </c:pt>
                <c:pt idx="511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4A-4961-966B-008D6EE98340}"/>
            </c:ext>
          </c:extLst>
        </c:ser>
        <c:ser>
          <c:idx val="6"/>
          <c:order val="6"/>
          <c:tx>
            <c:strRef>
              <c:f>'calib_(2)'!$S$7</c:f>
              <c:strCache>
                <c:ptCount val="1"/>
                <c:pt idx="0">
                  <c:v>20%±10%</c:v>
                </c:pt>
              </c:strCache>
              <c:extLst xmlns:c15="http://schemas.microsoft.com/office/drawing/2012/chart"/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'calib_(2)'!$A$8:$A$519</c:f>
              <c:numCache>
                <c:formatCode>General</c:formatCode>
                <c:ptCount val="5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</c:numCache>
              <c:extLst xmlns:c15="http://schemas.microsoft.com/office/drawing/2012/chart"/>
            </c:numRef>
          </c:xVal>
          <c:yVal>
            <c:numRef>
              <c:f>'calib_(2)'!$S$8:$S$519</c:f>
              <c:numCache>
                <c:formatCode>General</c:formatCode>
                <c:ptCount val="5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0.31180353682170497</c:v>
                </c:pt>
                <c:pt idx="143">
                  <c:v>0.31497256807322899</c:v>
                </c:pt>
                <c:pt idx="144">
                  <c:v>0.318141599324753</c:v>
                </c:pt>
                <c:pt idx="145">
                  <c:v>0.32131063057627601</c:v>
                </c:pt>
                <c:pt idx="146">
                  <c:v>0.32447966182780003</c:v>
                </c:pt>
                <c:pt idx="147">
                  <c:v>0.32764869307932298</c:v>
                </c:pt>
                <c:pt idx="148">
                  <c:v>0.330817724330847</c:v>
                </c:pt>
                <c:pt idx="149">
                  <c:v>0.33398675558237001</c:v>
                </c:pt>
                <c:pt idx="150">
                  <c:v>0.33715578683389402</c:v>
                </c:pt>
                <c:pt idx="151">
                  <c:v>0.34032481808541798</c:v>
                </c:pt>
                <c:pt idx="152">
                  <c:v>0.34349384933694099</c:v>
                </c:pt>
                <c:pt idx="153">
                  <c:v>0.34666288058846501</c:v>
                </c:pt>
                <c:pt idx="154">
                  <c:v>0.34983191183998802</c:v>
                </c:pt>
                <c:pt idx="155">
                  <c:v>0.35300094309151198</c:v>
                </c:pt>
                <c:pt idx="156">
                  <c:v>0.35616997434303499</c:v>
                </c:pt>
                <c:pt idx="157">
                  <c:v>0.359339005594559</c:v>
                </c:pt>
                <c:pt idx="158">
                  <c:v>0.36250803684608301</c:v>
                </c:pt>
                <c:pt idx="159">
                  <c:v>0.36567706809760597</c:v>
                </c:pt>
                <c:pt idx="160">
                  <c:v>0.36884609934912999</c:v>
                </c:pt>
                <c:pt idx="161">
                  <c:v>0.372015130600653</c:v>
                </c:pt>
                <c:pt idx="162">
                  <c:v>0.37518416185217701</c:v>
                </c:pt>
                <c:pt idx="163">
                  <c:v>0.37835319310370003</c:v>
                </c:pt>
                <c:pt idx="164">
                  <c:v>0.38152222435522398</c:v>
                </c:pt>
                <c:pt idx="165">
                  <c:v>0.38469125560674799</c:v>
                </c:pt>
                <c:pt idx="166">
                  <c:v>0.38786028685827101</c:v>
                </c:pt>
                <c:pt idx="167">
                  <c:v>0.39102931810979502</c:v>
                </c:pt>
                <c:pt idx="168">
                  <c:v>0.39419834936131798</c:v>
                </c:pt>
                <c:pt idx="169">
                  <c:v>0.39736738061284199</c:v>
                </c:pt>
                <c:pt idx="170">
                  <c:v>0.40053641186436501</c:v>
                </c:pt>
                <c:pt idx="171">
                  <c:v>0.40370544311588902</c:v>
                </c:pt>
                <c:pt idx="172">
                  <c:v>0.40687447436741297</c:v>
                </c:pt>
                <c:pt idx="173">
                  <c:v>0.41004350561893599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</c:numCache>
              <c:extLst xmlns:c15="http://schemas.microsoft.com/office/drawing/2012/chart"/>
            </c:numRef>
          </c:yVal>
          <c:smooth val="1"/>
          <c:extLst>
            <c:ext xmlns:c16="http://schemas.microsoft.com/office/drawing/2014/chart" uri="{C3380CC4-5D6E-409C-BE32-E72D297353CC}">
              <c16:uniqueId val="{00000003-E14A-4961-966B-008D6EE98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8956335"/>
        <c:axId val="160635599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'calib_(2)'!$C$7</c15:sqref>
                        </c15:formulaRef>
                      </c:ext>
                    </c:extLst>
                    <c:strCache>
                      <c:ptCount val="1"/>
                      <c:pt idx="0">
                        <c:v>primary</c:v>
                      </c:pt>
                    </c:strCache>
                  </c:strRef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'calib_(2)'!$C$8:$C$519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3.3704245239124515E-3</c:v>
                      </c:pt>
                      <c:pt idx="1">
                        <c:v>1.1700571570608512E-2</c:v>
                      </c:pt>
                      <c:pt idx="2">
                        <c:v>8.9994764101472887E-3</c:v>
                      </c:pt>
                      <c:pt idx="3">
                        <c:v>3.2026759803947934E-3</c:v>
                      </c:pt>
                      <c:pt idx="4">
                        <c:v>2.2711373897304388E-3</c:v>
                      </c:pt>
                      <c:pt idx="5">
                        <c:v>2.0739444301201867E-3</c:v>
                      </c:pt>
                      <c:pt idx="6">
                        <c:v>1.9053817237024704E-3</c:v>
                      </c:pt>
                      <c:pt idx="7">
                        <c:v>1.7376251635375468E-3</c:v>
                      </c:pt>
                      <c:pt idx="8">
                        <c:v>1.5868754611709144E-3</c:v>
                      </c:pt>
                      <c:pt idx="9">
                        <c:v>1.426484956360661E-3</c:v>
                      </c:pt>
                      <c:pt idx="10">
                        <c:v>1.3035333111833579E-3</c:v>
                      </c:pt>
                      <c:pt idx="11">
                        <c:v>1.1477140016309829E-3</c:v>
                      </c:pt>
                      <c:pt idx="12">
                        <c:v>1.0219816813598452E-3</c:v>
                      </c:pt>
                      <c:pt idx="13">
                        <c:v>9.0516142905930808E-4</c:v>
                      </c:pt>
                      <c:pt idx="14">
                        <c:v>8.0110917387786148E-4</c:v>
                      </c:pt>
                      <c:pt idx="15">
                        <c:v>7.0825281995142201E-4</c:v>
                      </c:pt>
                      <c:pt idx="16">
                        <c:v>6.3544576766587423E-4</c:v>
                      </c:pt>
                      <c:pt idx="17">
                        <c:v>5.7676775992563604E-4</c:v>
                      </c:pt>
                      <c:pt idx="18">
                        <c:v>8.3862375895042587E-4</c:v>
                      </c:pt>
                      <c:pt idx="19">
                        <c:v>2.6074753977760345E-3</c:v>
                      </c:pt>
                      <c:pt idx="20">
                        <c:v>1.1304521691252439E-2</c:v>
                      </c:pt>
                      <c:pt idx="21">
                        <c:v>4.3144706646430664E-2</c:v>
                      </c:pt>
                      <c:pt idx="22">
                        <c:v>0.13399074544153017</c:v>
                      </c:pt>
                      <c:pt idx="23">
                        <c:v>0.3313979455726298</c:v>
                      </c:pt>
                      <c:pt idx="24">
                        <c:v>0.6510606840538079</c:v>
                      </c:pt>
                      <c:pt idx="25">
                        <c:v>1.0173006243874858</c:v>
                      </c:pt>
                      <c:pt idx="26">
                        <c:v>1.2713536420366851</c:v>
                      </c:pt>
                      <c:pt idx="27">
                        <c:v>1.2901861032924997</c:v>
                      </c:pt>
                      <c:pt idx="28">
                        <c:v>1.0897662110757729</c:v>
                      </c:pt>
                      <c:pt idx="29">
                        <c:v>0.80385515667231777</c:v>
                      </c:pt>
                      <c:pt idx="30">
                        <c:v>0.55460157040724523</c:v>
                      </c:pt>
                      <c:pt idx="31">
                        <c:v>0.37309481029077052</c:v>
                      </c:pt>
                      <c:pt idx="32">
                        <c:v>0.2417134596691434</c:v>
                      </c:pt>
                      <c:pt idx="33">
                        <c:v>0.14201950469190761</c:v>
                      </c:pt>
                      <c:pt idx="34">
                        <c:v>7.2163194127527072E-2</c:v>
                      </c:pt>
                      <c:pt idx="35">
                        <c:v>3.1183954105859484E-2</c:v>
                      </c:pt>
                      <c:pt idx="36">
                        <c:v>1.1520328761889629E-2</c:v>
                      </c:pt>
                      <c:pt idx="37">
                        <c:v>4.0983314452916033E-3</c:v>
                      </c:pt>
                      <c:pt idx="38">
                        <c:v>2.0755716923775312E-3</c:v>
                      </c:pt>
                      <c:pt idx="39">
                        <c:v>1.8255501700379297E-3</c:v>
                      </c:pt>
                      <c:pt idx="40">
                        <c:v>2.1421254862609945E-3</c:v>
                      </c:pt>
                      <c:pt idx="41">
                        <c:v>2.5691953860025388E-3</c:v>
                      </c:pt>
                      <c:pt idx="42">
                        <c:v>3.0651732546562809E-3</c:v>
                      </c:pt>
                      <c:pt idx="43">
                        <c:v>3.5583569098213749E-3</c:v>
                      </c:pt>
                      <c:pt idx="44">
                        <c:v>3.9942716210346115E-3</c:v>
                      </c:pt>
                      <c:pt idx="45">
                        <c:v>4.5322457426802097E-3</c:v>
                      </c:pt>
                      <c:pt idx="46">
                        <c:v>5.0322757282046035E-3</c:v>
                      </c:pt>
                      <c:pt idx="47">
                        <c:v>5.58071995631976E-3</c:v>
                      </c:pt>
                      <c:pt idx="48">
                        <c:v>6.1537250251708546E-3</c:v>
                      </c:pt>
                      <c:pt idx="49">
                        <c:v>6.7013927514770104E-3</c:v>
                      </c:pt>
                      <c:pt idx="50">
                        <c:v>7.3151022675437957E-3</c:v>
                      </c:pt>
                      <c:pt idx="51">
                        <c:v>7.8781081017891327E-3</c:v>
                      </c:pt>
                      <c:pt idx="52">
                        <c:v>8.4571797027648901E-3</c:v>
                      </c:pt>
                      <c:pt idx="53">
                        <c:v>8.9584325860734594E-3</c:v>
                      </c:pt>
                      <c:pt idx="54">
                        <c:v>9.3713507222751256E-3</c:v>
                      </c:pt>
                      <c:pt idx="55">
                        <c:v>9.5689720141518067E-3</c:v>
                      </c:pt>
                      <c:pt idx="56">
                        <c:v>9.503985216829984E-3</c:v>
                      </c:pt>
                      <c:pt idx="57">
                        <c:v>9.1543866554182549E-3</c:v>
                      </c:pt>
                      <c:pt idx="58">
                        <c:v>8.4627186228818964E-3</c:v>
                      </c:pt>
                      <c:pt idx="59">
                        <c:v>7.4647142384109896E-3</c:v>
                      </c:pt>
                      <c:pt idx="60">
                        <c:v>6.2638451449671204E-3</c:v>
                      </c:pt>
                      <c:pt idx="61">
                        <c:v>5.0290877133263232E-3</c:v>
                      </c:pt>
                      <c:pt idx="62">
                        <c:v>3.7688421042080204E-3</c:v>
                      </c:pt>
                      <c:pt idx="63">
                        <c:v>2.7510553849875675E-3</c:v>
                      </c:pt>
                      <c:pt idx="64">
                        <c:v>1.88643218168446E-3</c:v>
                      </c:pt>
                      <c:pt idx="65">
                        <c:v>1.2826111169168834E-3</c:v>
                      </c:pt>
                      <c:pt idx="66">
                        <c:v>8.554326161037025E-4</c:v>
                      </c:pt>
                      <c:pt idx="67">
                        <c:v>6.0465005179854135E-4</c:v>
                      </c:pt>
                      <c:pt idx="68">
                        <c:v>4.6044144353130074E-4</c:v>
                      </c:pt>
                      <c:pt idx="69">
                        <c:v>3.7692772352432177E-4</c:v>
                      </c:pt>
                      <c:pt idx="70">
                        <c:v>3.259953158782954E-4</c:v>
                      </c:pt>
                      <c:pt idx="71">
                        <c:v>3.0453432743416579E-4</c:v>
                      </c:pt>
                      <c:pt idx="72">
                        <c:v>2.8615823091987437E-4</c:v>
                      </c:pt>
                      <c:pt idx="73">
                        <c:v>2.6993947696039888E-4</c:v>
                      </c:pt>
                      <c:pt idx="74">
                        <c:v>2.6901659443823449E-4</c:v>
                      </c:pt>
                      <c:pt idx="75">
                        <c:v>2.6590314294639859E-4</c:v>
                      </c:pt>
                      <c:pt idx="76">
                        <c:v>2.56397031613465E-4</c:v>
                      </c:pt>
                      <c:pt idx="77">
                        <c:v>2.6410308848706274E-4</c:v>
                      </c:pt>
                      <c:pt idx="78">
                        <c:v>2.6034588175306291E-4</c:v>
                      </c:pt>
                      <c:pt idx="79">
                        <c:v>2.696118967315948E-4</c:v>
                      </c:pt>
                      <c:pt idx="80">
                        <c:v>2.8728128409085145E-4</c:v>
                      </c:pt>
                      <c:pt idx="81">
                        <c:v>2.9288195855456183E-4</c:v>
                      </c:pt>
                      <c:pt idx="82">
                        <c:v>3.1182991596082082E-4</c:v>
                      </c:pt>
                      <c:pt idx="83">
                        <c:v>3.3059070118150334E-4</c:v>
                      </c:pt>
                      <c:pt idx="84">
                        <c:v>3.4413284104772049E-4</c:v>
                      </c:pt>
                      <c:pt idx="85">
                        <c:v>3.5809306074434166E-4</c:v>
                      </c:pt>
                      <c:pt idx="86">
                        <c:v>3.7225933738056218E-4</c:v>
                      </c:pt>
                      <c:pt idx="87">
                        <c:v>4.0535702397449986E-4</c:v>
                      </c:pt>
                      <c:pt idx="88">
                        <c:v>4.1442849981489498E-4</c:v>
                      </c:pt>
                      <c:pt idx="89">
                        <c:v>4.5934600330691216E-4</c:v>
                      </c:pt>
                      <c:pt idx="90">
                        <c:v>4.7491861720126249E-4</c:v>
                      </c:pt>
                      <c:pt idx="91">
                        <c:v>5.0980769648115382E-4</c:v>
                      </c:pt>
                      <c:pt idx="92">
                        <c:v>5.1685855874819791E-4</c:v>
                      </c:pt>
                      <c:pt idx="93">
                        <c:v>5.4388724605619143E-4</c:v>
                      </c:pt>
                      <c:pt idx="94">
                        <c:v>5.4476112736402292E-4</c:v>
                      </c:pt>
                      <c:pt idx="95">
                        <c:v>5.6784349824391136E-4</c:v>
                      </c:pt>
                      <c:pt idx="96">
                        <c:v>5.6040942574827528E-4</c:v>
                      </c:pt>
                      <c:pt idx="97">
                        <c:v>5.5581482922633068E-4</c:v>
                      </c:pt>
                      <c:pt idx="98">
                        <c:v>5.4900221995985115E-4</c:v>
                      </c:pt>
                      <c:pt idx="99">
                        <c:v>5.4980274328021651E-4</c:v>
                      </c:pt>
                      <c:pt idx="100">
                        <c:v>5.2294733326759945E-4</c:v>
                      </c:pt>
                      <c:pt idx="101">
                        <c:v>5.1500404730699416E-4</c:v>
                      </c:pt>
                      <c:pt idx="102">
                        <c:v>5.0435242851036186E-4</c:v>
                      </c:pt>
                      <c:pt idx="103">
                        <c:v>4.9076597829388394E-4</c:v>
                      </c:pt>
                      <c:pt idx="104">
                        <c:v>4.733525760723282E-4</c:v>
                      </c:pt>
                      <c:pt idx="105">
                        <c:v>4.711303922181804E-4</c:v>
                      </c:pt>
                      <c:pt idx="106">
                        <c:v>4.6660735630886269E-4</c:v>
                      </c:pt>
                      <c:pt idx="107">
                        <c:v>4.7273135387438379E-4</c:v>
                      </c:pt>
                      <c:pt idx="108">
                        <c:v>4.9085936995160045E-4</c:v>
                      </c:pt>
                      <c:pt idx="109">
                        <c:v>5.1815430590903318E-4</c:v>
                      </c:pt>
                      <c:pt idx="110">
                        <c:v>5.8006370452039007E-4</c:v>
                      </c:pt>
                      <c:pt idx="111">
                        <c:v>6.6582978200012129E-4</c:v>
                      </c:pt>
                      <c:pt idx="112">
                        <c:v>7.8362509560198621E-4</c:v>
                      </c:pt>
                      <c:pt idx="113">
                        <c:v>9.5899542215284797E-4</c:v>
                      </c:pt>
                      <c:pt idx="114">
                        <c:v>1.2263496772840369E-3</c:v>
                      </c:pt>
                      <c:pt idx="115">
                        <c:v>1.5490836873109763E-3</c:v>
                      </c:pt>
                      <c:pt idx="116">
                        <c:v>1.9707318628448319E-3</c:v>
                      </c:pt>
                      <c:pt idx="117">
                        <c:v>2.5054260944603257E-3</c:v>
                      </c:pt>
                      <c:pt idx="118">
                        <c:v>3.1490781836680673E-3</c:v>
                      </c:pt>
                      <c:pt idx="119">
                        <c:v>3.9115884603156291E-3</c:v>
                      </c:pt>
                      <c:pt idx="120">
                        <c:v>4.7769949574084578E-3</c:v>
                      </c:pt>
                      <c:pt idx="121">
                        <c:v>5.7871618299169441E-3</c:v>
                      </c:pt>
                      <c:pt idx="122">
                        <c:v>6.780773348979207E-3</c:v>
                      </c:pt>
                      <c:pt idx="123">
                        <c:v>7.8284867089158834E-3</c:v>
                      </c:pt>
                      <c:pt idx="124">
                        <c:v>8.7991254647099768E-3</c:v>
                      </c:pt>
                      <c:pt idx="125">
                        <c:v>9.7890689202726772E-3</c:v>
                      </c:pt>
                      <c:pt idx="126">
                        <c:v>1.0533128232845454E-2</c:v>
                      </c:pt>
                      <c:pt idx="127">
                        <c:v>1.1179964976475658E-2</c:v>
                      </c:pt>
                      <c:pt idx="128">
                        <c:v>1.1594152321197338E-2</c:v>
                      </c:pt>
                      <c:pt idx="129">
                        <c:v>1.1931196105584282E-2</c:v>
                      </c:pt>
                      <c:pt idx="130">
                        <c:v>1.1926027046839321E-2</c:v>
                      </c:pt>
                      <c:pt idx="131">
                        <c:v>1.1849717005189098E-2</c:v>
                      </c:pt>
                      <c:pt idx="132">
                        <c:v>1.1659060852252982E-2</c:v>
                      </c:pt>
                      <c:pt idx="133">
                        <c:v>1.1373947397048346E-2</c:v>
                      </c:pt>
                      <c:pt idx="134">
                        <c:v>1.1145650849665673E-2</c:v>
                      </c:pt>
                      <c:pt idx="135">
                        <c:v>1.1248523853992422E-2</c:v>
                      </c:pt>
                      <c:pt idx="136">
                        <c:v>1.1623538773048137E-2</c:v>
                      </c:pt>
                      <c:pt idx="137">
                        <c:v>1.2755901315694387E-2</c:v>
                      </c:pt>
                      <c:pt idx="138">
                        <c:v>1.4598790102386412E-2</c:v>
                      </c:pt>
                      <c:pt idx="139">
                        <c:v>1.7614300081372981E-2</c:v>
                      </c:pt>
                      <c:pt idx="140">
                        <c:v>2.2320362500493306E-2</c:v>
                      </c:pt>
                      <c:pt idx="141">
                        <c:v>2.8994315272297535E-2</c:v>
                      </c:pt>
                      <c:pt idx="142">
                        <c:v>3.8079694284774319E-2</c:v>
                      </c:pt>
                      <c:pt idx="143">
                        <c:v>5.0451616482170919E-2</c:v>
                      </c:pt>
                      <c:pt idx="144">
                        <c:v>6.636014134776777E-2</c:v>
                      </c:pt>
                      <c:pt idx="145">
                        <c:v>8.6240844650166432E-2</c:v>
                      </c:pt>
                      <c:pt idx="146">
                        <c:v>0.11047673339605572</c:v>
                      </c:pt>
                      <c:pt idx="147">
                        <c:v>0.13951928953081535</c:v>
                      </c:pt>
                      <c:pt idx="148">
                        <c:v>0.17263495313656521</c:v>
                      </c:pt>
                      <c:pt idx="149">
                        <c:v>0.20985585160176567</c:v>
                      </c:pt>
                      <c:pt idx="150">
                        <c:v>0.24989959987442356</c:v>
                      </c:pt>
                      <c:pt idx="151">
                        <c:v>0.29167707751795402</c:v>
                      </c:pt>
                      <c:pt idx="152">
                        <c:v>0.33409963192411574</c:v>
                      </c:pt>
                      <c:pt idx="153">
                        <c:v>0.37446587013299065</c:v>
                      </c:pt>
                      <c:pt idx="154">
                        <c:v>0.41128329564879468</c:v>
                      </c:pt>
                      <c:pt idx="155">
                        <c:v>0.44197130695313053</c:v>
                      </c:pt>
                      <c:pt idx="156">
                        <c:v>0.46511856715373884</c:v>
                      </c:pt>
                      <c:pt idx="157">
                        <c:v>0.47995842634935582</c:v>
                      </c:pt>
                      <c:pt idx="158">
                        <c:v>0.4837893541879128</c:v>
                      </c:pt>
                      <c:pt idx="159">
                        <c:v>0.47842621882651915</c:v>
                      </c:pt>
                      <c:pt idx="160">
                        <c:v>0.46282004158249768</c:v>
                      </c:pt>
                      <c:pt idx="161">
                        <c:v>0.43826173714470679</c:v>
                      </c:pt>
                      <c:pt idx="162">
                        <c:v>0.40688763015209312</c:v>
                      </c:pt>
                      <c:pt idx="163">
                        <c:v>0.36946524847060236</c:v>
                      </c:pt>
                      <c:pt idx="164">
                        <c:v>0.32784934764810725</c:v>
                      </c:pt>
                      <c:pt idx="165">
                        <c:v>0.2856280028075131</c:v>
                      </c:pt>
                      <c:pt idx="166">
                        <c:v>0.24348766111748443</c:v>
                      </c:pt>
                      <c:pt idx="167">
                        <c:v>0.20300041590573373</c:v>
                      </c:pt>
                      <c:pt idx="168">
                        <c:v>0.16541675039796072</c:v>
                      </c:pt>
                      <c:pt idx="169">
                        <c:v>0.13247059202297551</c:v>
                      </c:pt>
                      <c:pt idx="170">
                        <c:v>0.10373037942568333</c:v>
                      </c:pt>
                      <c:pt idx="171">
                        <c:v>7.951859253014304E-2</c:v>
                      </c:pt>
                      <c:pt idx="172">
                        <c:v>5.9625878241378591E-2</c:v>
                      </c:pt>
                      <c:pt idx="173">
                        <c:v>4.3822183120258228E-2</c:v>
                      </c:pt>
                      <c:pt idx="174">
                        <c:v>3.1506625392730782E-2</c:v>
                      </c:pt>
                      <c:pt idx="175">
                        <c:v>2.223572988549561E-2</c:v>
                      </c:pt>
                      <c:pt idx="176">
                        <c:v>1.5329849153639679E-2</c:v>
                      </c:pt>
                      <c:pt idx="177">
                        <c:v>1.0457708003087788E-2</c:v>
                      </c:pt>
                      <c:pt idx="178">
                        <c:v>6.9364657222994756E-3</c:v>
                      </c:pt>
                      <c:pt idx="179">
                        <c:v>4.5160820168711549E-3</c:v>
                      </c:pt>
                      <c:pt idx="180">
                        <c:v>2.9151647770522993E-3</c:v>
                      </c:pt>
                      <c:pt idx="181">
                        <c:v>1.903374700579866E-3</c:v>
                      </c:pt>
                      <c:pt idx="182">
                        <c:v>1.2121566657042691E-3</c:v>
                      </c:pt>
                      <c:pt idx="183">
                        <c:v>7.8514368420536562E-4</c:v>
                      </c:pt>
                      <c:pt idx="184">
                        <c:v>5.2773551294793563E-4</c:v>
                      </c:pt>
                      <c:pt idx="185">
                        <c:v>3.7644438473867557E-4</c:v>
                      </c:pt>
                      <c:pt idx="186">
                        <c:v>2.894590242493941E-4</c:v>
                      </c:pt>
                      <c:pt idx="187">
                        <c:v>2.4146884858884269E-4</c:v>
                      </c:pt>
                      <c:pt idx="188">
                        <c:v>2.0498203013532374E-4</c:v>
                      </c:pt>
                      <c:pt idx="189">
                        <c:v>1.9630175780843643E-4</c:v>
                      </c:pt>
                      <c:pt idx="190">
                        <c:v>1.8380120401214627E-4</c:v>
                      </c:pt>
                      <c:pt idx="191">
                        <c:v>1.7106934149375822E-4</c:v>
                      </c:pt>
                      <c:pt idx="192">
                        <c:v>1.5912474494102972E-4</c:v>
                      </c:pt>
                      <c:pt idx="193">
                        <c:v>1.5608012987698567E-4</c:v>
                      </c:pt>
                      <c:pt idx="194">
                        <c:v>1.4201809417932755E-4</c:v>
                      </c:pt>
                      <c:pt idx="195">
                        <c:v>1.3790822410771135E-4</c:v>
                      </c:pt>
                      <c:pt idx="196">
                        <c:v>1.2951831152661377E-4</c:v>
                      </c:pt>
                      <c:pt idx="197">
                        <c:v>1.2696675444144297E-4</c:v>
                      </c:pt>
                      <c:pt idx="198">
                        <c:v>1.1570399174457362E-4</c:v>
                      </c:pt>
                      <c:pt idx="199">
                        <c:v>1.0725048064923144E-4</c:v>
                      </c:pt>
                      <c:pt idx="200">
                        <c:v>9.8771913082720632E-5</c:v>
                      </c:pt>
                      <c:pt idx="201">
                        <c:v>9.6915816033724944E-5</c:v>
                      </c:pt>
                      <c:pt idx="202">
                        <c:v>8.4300385045618371E-5</c:v>
                      </c:pt>
                      <c:pt idx="203">
                        <c:v>7.2350748354478697E-5</c:v>
                      </c:pt>
                      <c:pt idx="204">
                        <c:v>7.2598773810234014E-5</c:v>
                      </c:pt>
                      <c:pt idx="205">
                        <c:v>6.773704513121145E-5</c:v>
                      </c:pt>
                      <c:pt idx="206">
                        <c:v>6.3665762471818831E-5</c:v>
                      </c:pt>
                      <c:pt idx="207">
                        <c:v>5.7377434177690101E-5</c:v>
                      </c:pt>
                      <c:pt idx="208">
                        <c:v>5.5142385490557649E-5</c:v>
                      </c:pt>
                      <c:pt idx="209">
                        <c:v>5.4040608248764104E-5</c:v>
                      </c:pt>
                      <c:pt idx="210">
                        <c:v>4.4569038929620405E-5</c:v>
                      </c:pt>
                      <c:pt idx="211">
                        <c:v>4.5487920844457754E-5</c:v>
                      </c:pt>
                      <c:pt idx="212">
                        <c:v>4.4268282357027005E-5</c:v>
                      </c:pt>
                      <c:pt idx="213">
                        <c:v>4.1592122634248111E-5</c:v>
                      </c:pt>
                      <c:pt idx="214">
                        <c:v>4.2769478015207654E-5</c:v>
                      </c:pt>
                      <c:pt idx="215">
                        <c:v>3.923680252874115E-5</c:v>
                      </c:pt>
                      <c:pt idx="216">
                        <c:v>3.5108035178063184E-5</c:v>
                      </c:pt>
                      <c:pt idx="217">
                        <c:v>3.5633072429972179E-5</c:v>
                      </c:pt>
                      <c:pt idx="218">
                        <c:v>3.5498572585530264E-5</c:v>
                      </c:pt>
                      <c:pt idx="219">
                        <c:v>3.1510158279882102E-5</c:v>
                      </c:pt>
                      <c:pt idx="220">
                        <c:v>3.8107370036347395E-5</c:v>
                      </c:pt>
                      <c:pt idx="221">
                        <c:v>4.0429866122062636E-5</c:v>
                      </c:pt>
                      <c:pt idx="222">
                        <c:v>3.9801775597319666E-5</c:v>
                      </c:pt>
                      <c:pt idx="223">
                        <c:v>4.222907683212411E-5</c:v>
                      </c:pt>
                      <c:pt idx="224">
                        <c:v>4.256101197812242E-5</c:v>
                      </c:pt>
                      <c:pt idx="225">
                        <c:v>4.4318549080673193E-5</c:v>
                      </c:pt>
                      <c:pt idx="226">
                        <c:v>4.6304395409844376E-5</c:v>
                      </c:pt>
                      <c:pt idx="227">
                        <c:v>5.0602889199787418E-5</c:v>
                      </c:pt>
                      <c:pt idx="228">
                        <c:v>5.9532258268674776E-5</c:v>
                      </c:pt>
                      <c:pt idx="229">
                        <c:v>6.5268560295954516E-5</c:v>
                      </c:pt>
                      <c:pt idx="230">
                        <c:v>6.8249377357574052E-5</c:v>
                      </c:pt>
                      <c:pt idx="231">
                        <c:v>7.3013011285289652E-5</c:v>
                      </c:pt>
                      <c:pt idx="232">
                        <c:v>8.1649421230408698E-5</c:v>
                      </c:pt>
                      <c:pt idx="233">
                        <c:v>9.5162336641505234E-5</c:v>
                      </c:pt>
                      <c:pt idx="234">
                        <c:v>1.0013812655242632E-4</c:v>
                      </c:pt>
                      <c:pt idx="235">
                        <c:v>1.1482687575831938E-4</c:v>
                      </c:pt>
                      <c:pt idx="236">
                        <c:v>1.2459479743681242E-4</c:v>
                      </c:pt>
                      <c:pt idx="237">
                        <c:v>1.3083810611431404E-4</c:v>
                      </c:pt>
                      <c:pt idx="238">
                        <c:v>1.4787630927106521E-4</c:v>
                      </c:pt>
                      <c:pt idx="239">
                        <c:v>1.5428513956610202E-4</c:v>
                      </c:pt>
                      <c:pt idx="240">
                        <c:v>1.6023471662689751E-4</c:v>
                      </c:pt>
                      <c:pt idx="241">
                        <c:v>1.7824595628158679E-4</c:v>
                      </c:pt>
                      <c:pt idx="242">
                        <c:v>1.9554123148025763E-4</c:v>
                      </c:pt>
                      <c:pt idx="243">
                        <c:v>1.8981437764731602E-4</c:v>
                      </c:pt>
                      <c:pt idx="244">
                        <c:v>2.0038059143795921E-4</c:v>
                      </c:pt>
                      <c:pt idx="245">
                        <c:v>1.9916833543246853E-4</c:v>
                      </c:pt>
                      <c:pt idx="246">
                        <c:v>2.013910256328407E-4</c:v>
                      </c:pt>
                      <c:pt idx="247">
                        <c:v>2.1009314744489086E-4</c:v>
                      </c:pt>
                      <c:pt idx="248">
                        <c:v>2.0864397089554235E-4</c:v>
                      </c:pt>
                      <c:pt idx="249">
                        <c:v>2.057430205506084E-4</c:v>
                      </c:pt>
                      <c:pt idx="250">
                        <c:v>2.0150855940845848E-4</c:v>
                      </c:pt>
                      <c:pt idx="251">
                        <c:v>2.0122578310777478E-4</c:v>
                      </c:pt>
                      <c:pt idx="252">
                        <c:v>1.963058743753361E-4</c:v>
                      </c:pt>
                      <c:pt idx="253">
                        <c:v>1.963480610902887E-4</c:v>
                      </c:pt>
                      <c:pt idx="254">
                        <c:v>1.905005289863873E-4</c:v>
                      </c:pt>
                      <c:pt idx="255">
                        <c:v>1.8654960961455636E-4</c:v>
                      </c:pt>
                      <c:pt idx="256">
                        <c:v>1.7481342772563657E-4</c:v>
                      </c:pt>
                      <c:pt idx="257">
                        <c:v>1.7015046220733395E-4</c:v>
                      </c:pt>
                      <c:pt idx="258">
                        <c:v>1.6430872866280446E-4</c:v>
                      </c:pt>
                      <c:pt idx="259">
                        <c:v>1.54858703650641E-4</c:v>
                      </c:pt>
                      <c:pt idx="260">
                        <c:v>1.5686971819021088E-4</c:v>
                      </c:pt>
                      <c:pt idx="261">
                        <c:v>1.5753363681245142E-4</c:v>
                      </c:pt>
                      <c:pt idx="262">
                        <c:v>1.5368441570662368E-4</c:v>
                      </c:pt>
                      <c:pt idx="263">
                        <c:v>1.4748939251344473E-4</c:v>
                      </c:pt>
                      <c:pt idx="264">
                        <c:v>1.5650976615076971E-4</c:v>
                      </c:pt>
                      <c:pt idx="265">
                        <c:v>1.4644000703658411E-4</c:v>
                      </c:pt>
                      <c:pt idx="266">
                        <c:v>1.5550358751886194E-4</c:v>
                      </c:pt>
                      <c:pt idx="267">
                        <c:v>1.5137221713692347E-4</c:v>
                      </c:pt>
                      <c:pt idx="268">
                        <c:v>1.6453827980238424E-4</c:v>
                      </c:pt>
                      <c:pt idx="269">
                        <c:v>1.7275558620011262E-4</c:v>
                      </c:pt>
                      <c:pt idx="270">
                        <c:v>1.760590285152451E-4</c:v>
                      </c:pt>
                      <c:pt idx="271">
                        <c:v>1.8275490453985885E-4</c:v>
                      </c:pt>
                      <c:pt idx="272">
                        <c:v>1.877605959014398E-4</c:v>
                      </c:pt>
                      <c:pt idx="273">
                        <c:v>1.8831953418958156E-4</c:v>
                      </c:pt>
                      <c:pt idx="274">
                        <c:v>1.9799490039704599E-4</c:v>
                      </c:pt>
                      <c:pt idx="275">
                        <c:v>1.9912811652852342E-4</c:v>
                      </c:pt>
                      <c:pt idx="276">
                        <c:v>2.0429710812636006E-4</c:v>
                      </c:pt>
                      <c:pt idx="277">
                        <c:v>2.0086342234671266E-4</c:v>
                      </c:pt>
                      <c:pt idx="278">
                        <c:v>2.0473724348549015E-4</c:v>
                      </c:pt>
                      <c:pt idx="279">
                        <c:v>2.140884409797413E-4</c:v>
                      </c:pt>
                      <c:pt idx="280">
                        <c:v>2.1836403841370047E-4</c:v>
                      </c:pt>
                      <c:pt idx="281">
                        <c:v>2.0675020603545466E-4</c:v>
                      </c:pt>
                      <c:pt idx="282">
                        <c:v>2.1110580103498859E-4</c:v>
                      </c:pt>
                      <c:pt idx="283">
                        <c:v>2.0783924943394775E-4</c:v>
                      </c:pt>
                      <c:pt idx="284">
                        <c:v>2.0569548720270549E-4</c:v>
                      </c:pt>
                      <c:pt idx="285">
                        <c:v>2.0813005033943726E-4</c:v>
                      </c:pt>
                      <c:pt idx="286">
                        <c:v>2.0311980595824278E-4</c:v>
                      </c:pt>
                      <c:pt idx="287">
                        <c:v>1.9888346998866277E-4</c:v>
                      </c:pt>
                      <c:pt idx="288">
                        <c:v>1.8444516705366779E-4</c:v>
                      </c:pt>
                      <c:pt idx="289">
                        <c:v>1.8131101767233378E-4</c:v>
                      </c:pt>
                      <c:pt idx="290">
                        <c:v>1.8057705445872306E-4</c:v>
                      </c:pt>
                      <c:pt idx="291">
                        <c:v>1.7095204380063926E-4</c:v>
                      </c:pt>
                      <c:pt idx="292">
                        <c:v>1.6167482038285629E-4</c:v>
                      </c:pt>
                      <c:pt idx="293">
                        <c:v>1.5946707864271243E-4</c:v>
                      </c:pt>
                      <c:pt idx="294">
                        <c:v>1.4898580593864869E-4</c:v>
                      </c:pt>
                      <c:pt idx="295">
                        <c:v>1.4872330230672931E-4</c:v>
                      </c:pt>
                      <c:pt idx="296">
                        <c:v>1.4037553265387694E-4</c:v>
                      </c:pt>
                      <c:pt idx="297">
                        <c:v>1.3241066939940186E-4</c:v>
                      </c:pt>
                      <c:pt idx="298">
                        <c:v>1.3018520237635098E-4</c:v>
                      </c:pt>
                      <c:pt idx="299">
                        <c:v>1.2431586743110828E-4</c:v>
                      </c:pt>
                      <c:pt idx="300">
                        <c:v>1.2572363345081332E-4</c:v>
                      </c:pt>
                      <c:pt idx="301">
                        <c:v>1.270032894711255E-4</c:v>
                      </c:pt>
                      <c:pt idx="302">
                        <c:v>1.2611287215459524E-4</c:v>
                      </c:pt>
                      <c:pt idx="303">
                        <c:v>1.2659890710207283E-4</c:v>
                      </c:pt>
                      <c:pt idx="304">
                        <c:v>1.2343704242531896E-4</c:v>
                      </c:pt>
                      <c:pt idx="305">
                        <c:v>1.1941657395181077E-4</c:v>
                      </c:pt>
                      <c:pt idx="306">
                        <c:v>1.2440597411730934E-4</c:v>
                      </c:pt>
                      <c:pt idx="307">
                        <c:v>1.2219278139709552E-4</c:v>
                      </c:pt>
                      <c:pt idx="308">
                        <c:v>1.1969163133368832E-4</c:v>
                      </c:pt>
                      <c:pt idx="309">
                        <c:v>1.3268370167499979E-4</c:v>
                      </c:pt>
                      <c:pt idx="310">
                        <c:v>1.2603844625825797E-4</c:v>
                      </c:pt>
                      <c:pt idx="311">
                        <c:v>1.3778673796689599E-4</c:v>
                      </c:pt>
                      <c:pt idx="312">
                        <c:v>1.3914577746851833E-4</c:v>
                      </c:pt>
                      <c:pt idx="313">
                        <c:v>1.4398162637087688E-4</c:v>
                      </c:pt>
                      <c:pt idx="314">
                        <c:v>1.4706176555131438E-4</c:v>
                      </c:pt>
                      <c:pt idx="315">
                        <c:v>1.3886289725149154E-4</c:v>
                      </c:pt>
                      <c:pt idx="316">
                        <c:v>1.4953881517954673E-4</c:v>
                      </c:pt>
                      <c:pt idx="317">
                        <c:v>1.4886872142155582E-4</c:v>
                      </c:pt>
                      <c:pt idx="318">
                        <c:v>1.6304300497655799E-4</c:v>
                      </c:pt>
                      <c:pt idx="319">
                        <c:v>1.6601737007727605E-4</c:v>
                      </c:pt>
                      <c:pt idx="320">
                        <c:v>1.6950589137809785E-4</c:v>
                      </c:pt>
                      <c:pt idx="321">
                        <c:v>1.68412800639645E-4</c:v>
                      </c:pt>
                      <c:pt idx="322">
                        <c:v>1.7543916490016164E-4</c:v>
                      </c:pt>
                      <c:pt idx="323">
                        <c:v>1.8707566805672778E-4</c:v>
                      </c:pt>
                      <c:pt idx="324">
                        <c:v>1.9215663148620553E-4</c:v>
                      </c:pt>
                      <c:pt idx="325">
                        <c:v>1.9074117706159035E-4</c:v>
                      </c:pt>
                      <c:pt idx="326">
                        <c:v>2.0045977785292985E-4</c:v>
                      </c:pt>
                      <c:pt idx="327">
                        <c:v>2.0158923206583024E-4</c:v>
                      </c:pt>
                      <c:pt idx="328">
                        <c:v>2.1481376216490026E-4</c:v>
                      </c:pt>
                      <c:pt idx="329">
                        <c:v>2.2642846650327037E-4</c:v>
                      </c:pt>
                      <c:pt idx="330">
                        <c:v>2.3010066912989956E-4</c:v>
                      </c:pt>
                      <c:pt idx="331">
                        <c:v>2.3582986227611109E-4</c:v>
                      </c:pt>
                      <c:pt idx="332">
                        <c:v>2.4494325185762174E-4</c:v>
                      </c:pt>
                      <c:pt idx="333">
                        <c:v>2.3990442679431553E-4</c:v>
                      </c:pt>
                      <c:pt idx="334">
                        <c:v>2.4671202776306822E-4</c:v>
                      </c:pt>
                      <c:pt idx="335">
                        <c:v>2.6321053626158673E-4</c:v>
                      </c:pt>
                      <c:pt idx="336">
                        <c:v>2.6787736184431983E-4</c:v>
                      </c:pt>
                      <c:pt idx="337">
                        <c:v>2.6444797018901665E-4</c:v>
                      </c:pt>
                      <c:pt idx="338">
                        <c:v>2.6740691406174397E-4</c:v>
                      </c:pt>
                      <c:pt idx="339">
                        <c:v>2.6526144065185439E-4</c:v>
                      </c:pt>
                      <c:pt idx="340">
                        <c:v>2.7332257272480508E-4</c:v>
                      </c:pt>
                      <c:pt idx="341">
                        <c:v>2.7767745986818443E-4</c:v>
                      </c:pt>
                      <c:pt idx="342">
                        <c:v>2.8029892612629166E-4</c:v>
                      </c:pt>
                      <c:pt idx="343">
                        <c:v>2.7788941603999469E-4</c:v>
                      </c:pt>
                      <c:pt idx="344">
                        <c:v>2.7845536560964286E-4</c:v>
                      </c:pt>
                      <c:pt idx="345">
                        <c:v>2.7749279848669008E-4</c:v>
                      </c:pt>
                      <c:pt idx="346">
                        <c:v>2.7211795551693028E-4</c:v>
                      </c:pt>
                      <c:pt idx="347">
                        <c:v>2.6982670632297757E-4</c:v>
                      </c:pt>
                      <c:pt idx="348">
                        <c:v>2.6735705700418682E-4</c:v>
                      </c:pt>
                      <c:pt idx="349">
                        <c:v>2.6748548457701998E-4</c:v>
                      </c:pt>
                      <c:pt idx="350">
                        <c:v>2.4683171324520301E-4</c:v>
                      </c:pt>
                      <c:pt idx="351">
                        <c:v>2.3703146177093379E-4</c:v>
                      </c:pt>
                      <c:pt idx="352">
                        <c:v>2.4135155243478759E-4</c:v>
                      </c:pt>
                      <c:pt idx="353">
                        <c:v>2.2360674896677613E-4</c:v>
                      </c:pt>
                      <c:pt idx="354">
                        <c:v>2.2808662370609153E-4</c:v>
                      </c:pt>
                      <c:pt idx="355">
                        <c:v>2.0723086934824688E-4</c:v>
                      </c:pt>
                      <c:pt idx="356">
                        <c:v>1.941754415239334E-4</c:v>
                      </c:pt>
                      <c:pt idx="357">
                        <c:v>1.946071343009856E-4</c:v>
                      </c:pt>
                      <c:pt idx="358">
                        <c:v>1.8622506803516541E-4</c:v>
                      </c:pt>
                      <c:pt idx="359">
                        <c:v>1.6012228931854426E-4</c:v>
                      </c:pt>
                      <c:pt idx="360">
                        <c:v>1.6115902776967213E-4</c:v>
                      </c:pt>
                      <c:pt idx="361">
                        <c:v>1.4876720850909086E-4</c:v>
                      </c:pt>
                      <c:pt idx="362">
                        <c:v>1.4294626108413963E-4</c:v>
                      </c:pt>
                      <c:pt idx="363">
                        <c:v>1.26924901551931E-4</c:v>
                      </c:pt>
                      <c:pt idx="364">
                        <c:v>1.1822918041729019E-4</c:v>
                      </c:pt>
                      <c:pt idx="365">
                        <c:v>1.1057933753414165E-4</c:v>
                      </c:pt>
                      <c:pt idx="366">
                        <c:v>1.0200447663113172E-4</c:v>
                      </c:pt>
                      <c:pt idx="367">
                        <c:v>9.4895973524406358E-5</c:v>
                      </c:pt>
                      <c:pt idx="368">
                        <c:v>8.9989322548110544E-5</c:v>
                      </c:pt>
                      <c:pt idx="369">
                        <c:v>8.5992391743180429E-5</c:v>
                      </c:pt>
                      <c:pt idx="370">
                        <c:v>7.2426584786391119E-5</c:v>
                      </c:pt>
                      <c:pt idx="371">
                        <c:v>6.9794016319364239E-5</c:v>
                      </c:pt>
                      <c:pt idx="372">
                        <c:v>6.3628048282942946E-5</c:v>
                      </c:pt>
                      <c:pt idx="373">
                        <c:v>5.9410951043959347E-5</c:v>
                      </c:pt>
                      <c:pt idx="374">
                        <c:v>5.4604519597849021E-5</c:v>
                      </c:pt>
                      <c:pt idx="375">
                        <c:v>5.1785113803898427E-5</c:v>
                      </c:pt>
                      <c:pt idx="376">
                        <c:v>4.8206862248694867E-5</c:v>
                      </c:pt>
                      <c:pt idx="377">
                        <c:v>3.9548279944982663E-5</c:v>
                      </c:pt>
                      <c:pt idx="378">
                        <c:v>4.4398522588993588E-5</c:v>
                      </c:pt>
                      <c:pt idx="379">
                        <c:v>3.650938297949939E-5</c:v>
                      </c:pt>
                      <c:pt idx="380">
                        <c:v>3.4498470311096919E-5</c:v>
                      </c:pt>
                      <c:pt idx="381">
                        <c:v>3.7398395831747415E-5</c:v>
                      </c:pt>
                      <c:pt idx="382">
                        <c:v>3.4963081863022543E-5</c:v>
                      </c:pt>
                      <c:pt idx="383">
                        <c:v>3.0218038308533186E-5</c:v>
                      </c:pt>
                      <c:pt idx="384">
                        <c:v>3.07806453917159E-5</c:v>
                      </c:pt>
                      <c:pt idx="385">
                        <c:v>2.92518948509728E-5</c:v>
                      </c:pt>
                      <c:pt idx="386">
                        <c:v>2.6486142940262783E-5</c:v>
                      </c:pt>
                      <c:pt idx="387">
                        <c:v>2.5083712518768101E-5</c:v>
                      </c:pt>
                      <c:pt idx="388">
                        <c:v>2.6788381006360842E-5</c:v>
                      </c:pt>
                      <c:pt idx="389">
                        <c:v>2.5988516730546839E-5</c:v>
                      </c:pt>
                      <c:pt idx="390">
                        <c:v>2.7155546403886075E-5</c:v>
                      </c:pt>
                      <c:pt idx="391">
                        <c:v>2.5393178667443374E-5</c:v>
                      </c:pt>
                      <c:pt idx="392">
                        <c:v>2.6385682292741144E-5</c:v>
                      </c:pt>
                      <c:pt idx="393">
                        <c:v>2.7381510665608132E-5</c:v>
                      </c:pt>
                      <c:pt idx="394">
                        <c:v>2.6836515517486547E-5</c:v>
                      </c:pt>
                      <c:pt idx="395">
                        <c:v>2.7498490062150569E-5</c:v>
                      </c:pt>
                      <c:pt idx="396">
                        <c:v>2.5306791227257624E-5</c:v>
                      </c:pt>
                      <c:pt idx="397">
                        <c:v>2.5836493836486055E-5</c:v>
                      </c:pt>
                      <c:pt idx="398">
                        <c:v>3.1762838512939955E-5</c:v>
                      </c:pt>
                      <c:pt idx="399">
                        <c:v>2.9659004075667001E-5</c:v>
                      </c:pt>
                      <c:pt idx="400">
                        <c:v>3.2873492963347113E-5</c:v>
                      </c:pt>
                      <c:pt idx="401">
                        <c:v>3.0052044445943551E-5</c:v>
                      </c:pt>
                      <c:pt idx="402">
                        <c:v>3.4584876679344997E-5</c:v>
                      </c:pt>
                      <c:pt idx="403">
                        <c:v>3.3270871029477601E-5</c:v>
                      </c:pt>
                      <c:pt idx="404">
                        <c:v>4.069501617753736E-5</c:v>
                      </c:pt>
                      <c:pt idx="405">
                        <c:v>4.1625667846187568E-5</c:v>
                      </c:pt>
                      <c:pt idx="406">
                        <c:v>4.5595194468486276E-5</c:v>
                      </c:pt>
                      <c:pt idx="407">
                        <c:v>4.4521227765717178E-5</c:v>
                      </c:pt>
                      <c:pt idx="408">
                        <c:v>5.1131636428158636E-5</c:v>
                      </c:pt>
                      <c:pt idx="409">
                        <c:v>5.8254258111883858E-5</c:v>
                      </c:pt>
                      <c:pt idx="410">
                        <c:v>5.768180553036468E-5</c:v>
                      </c:pt>
                      <c:pt idx="411">
                        <c:v>6.9567254795585692E-5</c:v>
                      </c:pt>
                      <c:pt idx="412">
                        <c:v>7.4316238805906688E-5</c:v>
                      </c:pt>
                      <c:pt idx="413">
                        <c:v>7.5802196427627206E-5</c:v>
                      </c:pt>
                      <c:pt idx="414">
                        <c:v>8.589978178877674E-5</c:v>
                      </c:pt>
                      <c:pt idx="415">
                        <c:v>8.9089201059660214E-5</c:v>
                      </c:pt>
                      <c:pt idx="416">
                        <c:v>1.0144360716131345E-4</c:v>
                      </c:pt>
                      <c:pt idx="417">
                        <c:v>1.0456321366961489E-4</c:v>
                      </c:pt>
                      <c:pt idx="418">
                        <c:v>1.1401940926634062E-4</c:v>
                      </c:pt>
                      <c:pt idx="419">
                        <c:v>1.2298701331598717E-4</c:v>
                      </c:pt>
                      <c:pt idx="420">
                        <c:v>1.2407396058191915E-4</c:v>
                      </c:pt>
                      <c:pt idx="421">
                        <c:v>1.4100197308424407E-4</c:v>
                      </c:pt>
                      <c:pt idx="422">
                        <c:v>1.4904266277717765E-4</c:v>
                      </c:pt>
                      <c:pt idx="423">
                        <c:v>1.468787541791328E-4</c:v>
                      </c:pt>
                      <c:pt idx="424">
                        <c:v>1.7078324065526913E-4</c:v>
                      </c:pt>
                      <c:pt idx="425">
                        <c:v>1.665952746291551E-4</c:v>
                      </c:pt>
                      <c:pt idx="426">
                        <c:v>1.7492961565246081E-4</c:v>
                      </c:pt>
                      <c:pt idx="427">
                        <c:v>1.8808326055765588E-4</c:v>
                      </c:pt>
                      <c:pt idx="428">
                        <c:v>1.898957714767357E-4</c:v>
                      </c:pt>
                      <c:pt idx="429">
                        <c:v>2.061509787432382E-4</c:v>
                      </c:pt>
                      <c:pt idx="430">
                        <c:v>2.0651051109158426E-4</c:v>
                      </c:pt>
                      <c:pt idx="431">
                        <c:v>2.1727415148995919E-4</c:v>
                      </c:pt>
                      <c:pt idx="432">
                        <c:v>2.3037438782740703E-4</c:v>
                      </c:pt>
                      <c:pt idx="433">
                        <c:v>2.2485990296398361E-4</c:v>
                      </c:pt>
                      <c:pt idx="434">
                        <c:v>2.2558650884915092E-4</c:v>
                      </c:pt>
                      <c:pt idx="435">
                        <c:v>2.4441689769985912E-4</c:v>
                      </c:pt>
                      <c:pt idx="436">
                        <c:v>2.4002131581252911E-4</c:v>
                      </c:pt>
                      <c:pt idx="437">
                        <c:v>2.4280022218587814E-4</c:v>
                      </c:pt>
                      <c:pt idx="438">
                        <c:v>2.4489494106178384E-4</c:v>
                      </c:pt>
                      <c:pt idx="439">
                        <c:v>2.4445967397112515E-4</c:v>
                      </c:pt>
                      <c:pt idx="440">
                        <c:v>2.4917270461803702E-4</c:v>
                      </c:pt>
                      <c:pt idx="441">
                        <c:v>2.5095084581780848E-4</c:v>
                      </c:pt>
                      <c:pt idx="442">
                        <c:v>2.3530729476206635E-4</c:v>
                      </c:pt>
                      <c:pt idx="443">
                        <c:v>2.3408632507539192E-4</c:v>
                      </c:pt>
                      <c:pt idx="444">
                        <c:v>2.2755708036598706E-4</c:v>
                      </c:pt>
                      <c:pt idx="445">
                        <c:v>2.2606833222171417E-4</c:v>
                      </c:pt>
                      <c:pt idx="446">
                        <c:v>2.2328261831625637E-4</c:v>
                      </c:pt>
                      <c:pt idx="447">
                        <c:v>2.1704255857949546E-4</c:v>
                      </c:pt>
                      <c:pt idx="448">
                        <c:v>2.0324597569732533E-4</c:v>
                      </c:pt>
                      <c:pt idx="449">
                        <c:v>2.0606008862844122E-4</c:v>
                      </c:pt>
                      <c:pt idx="450">
                        <c:v>1.9485851490605698E-4</c:v>
                      </c:pt>
                      <c:pt idx="451">
                        <c:v>1.9130496238381348E-4</c:v>
                      </c:pt>
                      <c:pt idx="452">
                        <c:v>1.7388560519074879E-4</c:v>
                      </c:pt>
                      <c:pt idx="453">
                        <c:v>1.6888379764521015E-4</c:v>
                      </c:pt>
                      <c:pt idx="454">
                        <c:v>1.6154687956902286E-4</c:v>
                      </c:pt>
                      <c:pt idx="455">
                        <c:v>1.4862611143757852E-4</c:v>
                      </c:pt>
                      <c:pt idx="456">
                        <c:v>1.4061831814476513E-4</c:v>
                      </c:pt>
                      <c:pt idx="457">
                        <c:v>1.3662622625813892E-4</c:v>
                      </c:pt>
                      <c:pt idx="458">
                        <c:v>1.2510428360866505E-4</c:v>
                      </c:pt>
                      <c:pt idx="459">
                        <c:v>1.1639986002161766E-4</c:v>
                      </c:pt>
                      <c:pt idx="460">
                        <c:v>1.1157202113329869E-4</c:v>
                      </c:pt>
                      <c:pt idx="461">
                        <c:v>1.1026177362409378E-4</c:v>
                      </c:pt>
                      <c:pt idx="462">
                        <c:v>9.9839914290828082E-5</c:v>
                      </c:pt>
                      <c:pt idx="463">
                        <c:v>9.2612361529024464E-5</c:v>
                      </c:pt>
                      <c:pt idx="464">
                        <c:v>8.6829093195323412E-5</c:v>
                      </c:pt>
                      <c:pt idx="465">
                        <c:v>7.9203726779645086E-5</c:v>
                      </c:pt>
                      <c:pt idx="466">
                        <c:v>8.0127949673566986E-5</c:v>
                      </c:pt>
                      <c:pt idx="467">
                        <c:v>7.4727052071158303E-5</c:v>
                      </c:pt>
                      <c:pt idx="468">
                        <c:v>7.3818085379037313E-5</c:v>
                      </c:pt>
                      <c:pt idx="469">
                        <c:v>6.7155065726544165E-5</c:v>
                      </c:pt>
                      <c:pt idx="470">
                        <c:v>6.7410449398891276E-5</c:v>
                      </c:pt>
                      <c:pt idx="471">
                        <c:v>6.6107491943649956E-5</c:v>
                      </c:pt>
                      <c:pt idx="472">
                        <c:v>6.3257815701539606E-5</c:v>
                      </c:pt>
                      <c:pt idx="473">
                        <c:v>6.0693944934667808E-5</c:v>
                      </c:pt>
                      <c:pt idx="474">
                        <c:v>6.0450406040160518E-5</c:v>
                      </c:pt>
                      <c:pt idx="475">
                        <c:v>6.5021863671299205E-5</c:v>
                      </c:pt>
                      <c:pt idx="476">
                        <c:v>6.9594131382895718E-5</c:v>
                      </c:pt>
                      <c:pt idx="477">
                        <c:v>6.8291699439070085E-5</c:v>
                      </c:pt>
                      <c:pt idx="478">
                        <c:v>7.2276672982028134E-5</c:v>
                      </c:pt>
                      <c:pt idx="479">
                        <c:v>7.3508197129649045E-5</c:v>
                      </c:pt>
                      <c:pt idx="480">
                        <c:v>7.9766925896269887E-5</c:v>
                      </c:pt>
                      <c:pt idx="481">
                        <c:v>8.8816226081448658E-5</c:v>
                      </c:pt>
                      <c:pt idx="482">
                        <c:v>9.161392708765753E-5</c:v>
                      </c:pt>
                      <c:pt idx="483">
                        <c:v>9.3572564058555185E-5</c:v>
                      </c:pt>
                      <c:pt idx="484">
                        <c:v>1.0273467384087296E-4</c:v>
                      </c:pt>
                      <c:pt idx="485">
                        <c:v>1.0549509237633787E-4</c:v>
                      </c:pt>
                      <c:pt idx="486">
                        <c:v>1.1450639495223043E-4</c:v>
                      </c:pt>
                      <c:pt idx="487">
                        <c:v>1.1786875662761618E-4</c:v>
                      </c:pt>
                      <c:pt idx="488">
                        <c:v>1.3604094243565827E-4</c:v>
                      </c:pt>
                      <c:pt idx="489">
                        <c:v>1.4519991362040889E-4</c:v>
                      </c:pt>
                      <c:pt idx="490">
                        <c:v>1.5507900412429574E-4</c:v>
                      </c:pt>
                      <c:pt idx="491">
                        <c:v>1.5736150682638827E-4</c:v>
                      </c:pt>
                      <c:pt idx="492">
                        <c:v>1.7497055703166614E-4</c:v>
                      </c:pt>
                      <c:pt idx="493">
                        <c:v>1.7949249306851804E-4</c:v>
                      </c:pt>
                      <c:pt idx="494">
                        <c:v>1.9481158116898596E-4</c:v>
                      </c:pt>
                      <c:pt idx="495">
                        <c:v>2.0654103533939713E-4</c:v>
                      </c:pt>
                      <c:pt idx="496">
                        <c:v>2.1864411531152665E-4</c:v>
                      </c:pt>
                      <c:pt idx="497">
                        <c:v>2.3526421170618584E-4</c:v>
                      </c:pt>
                      <c:pt idx="498">
                        <c:v>2.4594815328235476E-4</c:v>
                      </c:pt>
                      <c:pt idx="499">
                        <c:v>2.5957698251763444E-4</c:v>
                      </c:pt>
                      <c:pt idx="500">
                        <c:v>2.7820387035760118E-4</c:v>
                      </c:pt>
                      <c:pt idx="501">
                        <c:v>2.8869554135804514E-4</c:v>
                      </c:pt>
                      <c:pt idx="502">
                        <c:v>3.0817319878002479E-4</c:v>
                      </c:pt>
                      <c:pt idx="503">
                        <c:v>3.3203981078193346E-4</c:v>
                      </c:pt>
                      <c:pt idx="504">
                        <c:v>3.4026856593468021E-4</c:v>
                      </c:pt>
                      <c:pt idx="505">
                        <c:v>3.4088161716485646E-4</c:v>
                      </c:pt>
                      <c:pt idx="506">
                        <c:v>3.6530679220455275E-4</c:v>
                      </c:pt>
                      <c:pt idx="507">
                        <c:v>3.8934600631945315E-4</c:v>
                      </c:pt>
                      <c:pt idx="508">
                        <c:v>4.0127572556277347E-4</c:v>
                      </c:pt>
                      <c:pt idx="509">
                        <c:v>4.279754761733008E-4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E14A-4961-966B-008D6EE98340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'calib_(2)'!$K$7</c15:sqref>
                        </c15:formulaRef>
                      </c:ext>
                    </c:extLst>
                    <c:strCache>
                      <c:ptCount val="1"/>
                      <c:pt idx="0">
                        <c:v>15%±15%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'calib_(2)'!$K$8:$K$519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0.32097645541041803</c:v>
                      </c:pt>
                      <c:pt idx="147">
                        <c:v>0.32493834999731303</c:v>
                      </c:pt>
                      <c:pt idx="148">
                        <c:v>0.32890024458420702</c:v>
                      </c:pt>
                      <c:pt idx="149">
                        <c:v>0.33286213917110202</c:v>
                      </c:pt>
                      <c:pt idx="150">
                        <c:v>0.33682403375799602</c:v>
                      </c:pt>
                      <c:pt idx="151">
                        <c:v>0.34078592834489102</c:v>
                      </c:pt>
                      <c:pt idx="152">
                        <c:v>0.34474782293178602</c:v>
                      </c:pt>
                      <c:pt idx="153">
                        <c:v>0.34870971751868002</c:v>
                      </c:pt>
                      <c:pt idx="154">
                        <c:v>0.35267161210557502</c:v>
                      </c:pt>
                      <c:pt idx="155">
                        <c:v>0.35663350669246902</c:v>
                      </c:pt>
                      <c:pt idx="156">
                        <c:v>0.36059540127936401</c:v>
                      </c:pt>
                      <c:pt idx="157">
                        <c:v>0.36455729586625801</c:v>
                      </c:pt>
                      <c:pt idx="158">
                        <c:v>0.36851919045315301</c:v>
                      </c:pt>
                      <c:pt idx="159">
                        <c:v>0.37248108504004801</c:v>
                      </c:pt>
                      <c:pt idx="160">
                        <c:v>0.37644297962694201</c:v>
                      </c:pt>
                      <c:pt idx="161">
                        <c:v>0.38040487421383701</c:v>
                      </c:pt>
                      <c:pt idx="162">
                        <c:v>0.38436676880073101</c:v>
                      </c:pt>
                      <c:pt idx="163">
                        <c:v>0.38832866338762601</c:v>
                      </c:pt>
                      <c:pt idx="164">
                        <c:v>0.392290557974521</c:v>
                      </c:pt>
                      <c:pt idx="165">
                        <c:v>0.396252452561415</c:v>
                      </c:pt>
                      <c:pt idx="166">
                        <c:v>0.40021434714831</c:v>
                      </c:pt>
                      <c:pt idx="167">
                        <c:v>0.404176241735204</c:v>
                      </c:pt>
                      <c:pt idx="168">
                        <c:v>0.408138136322099</c:v>
                      </c:pt>
                      <c:pt idx="169">
                        <c:v>0.412100030908993</c:v>
                      </c:pt>
                      <c:pt idx="170">
                        <c:v>0.416061925495888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E14A-4961-966B-008D6EE98340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'calib_(2)'!$O$7</c15:sqref>
                        </c15:formulaRef>
                      </c:ext>
                    </c:extLst>
                    <c:strCache>
                      <c:ptCount val="1"/>
                      <c:pt idx="0">
                        <c:v>15%±5%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'calib_(2)'!$O$8:$O$519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0.35967456097953898</c:v>
                      </c:pt>
                      <c:pt idx="147">
                        <c:v>0.36371821465012599</c:v>
                      </c:pt>
                      <c:pt idx="148">
                        <c:v>0.367761868320713</c:v>
                      </c:pt>
                      <c:pt idx="149">
                        <c:v>0.37180552199130001</c:v>
                      </c:pt>
                      <c:pt idx="150">
                        <c:v>0.37584917566188702</c:v>
                      </c:pt>
                      <c:pt idx="151">
                        <c:v>0.37989282933247398</c:v>
                      </c:pt>
                      <c:pt idx="152">
                        <c:v>0.38393648300306099</c:v>
                      </c:pt>
                      <c:pt idx="153">
                        <c:v>0.387980136673648</c:v>
                      </c:pt>
                      <c:pt idx="154">
                        <c:v>0.39202379034423501</c:v>
                      </c:pt>
                      <c:pt idx="155">
                        <c:v>0.39606744401482202</c:v>
                      </c:pt>
                      <c:pt idx="156">
                        <c:v>0.40011109768540898</c:v>
                      </c:pt>
                      <c:pt idx="157">
                        <c:v>0.40415475135599599</c:v>
                      </c:pt>
                      <c:pt idx="158">
                        <c:v>0.408198405026583</c:v>
                      </c:pt>
                      <c:pt idx="159">
                        <c:v>0.41224205869716901</c:v>
                      </c:pt>
                      <c:pt idx="160">
                        <c:v>0.41628571236775602</c:v>
                      </c:pt>
                      <c:pt idx="161">
                        <c:v>0.42032936603834298</c:v>
                      </c:pt>
                      <c:pt idx="162">
                        <c:v>0.42437301970892999</c:v>
                      </c:pt>
                      <c:pt idx="163">
                        <c:v>0.428416673379517</c:v>
                      </c:pt>
                      <c:pt idx="164">
                        <c:v>0.43246032705010401</c:v>
                      </c:pt>
                      <c:pt idx="165">
                        <c:v>0.43650398072069102</c:v>
                      </c:pt>
                      <c:pt idx="166">
                        <c:v>0.44054763439127798</c:v>
                      </c:pt>
                      <c:pt idx="167">
                        <c:v>0.44459128806186499</c:v>
                      </c:pt>
                      <c:pt idx="168">
                        <c:v>0.448634941732452</c:v>
                      </c:pt>
                      <c:pt idx="169">
                        <c:v>0.45267859540303901</c:v>
                      </c:pt>
                      <c:pt idx="170">
                        <c:v>0.45672224907362602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E14A-4961-966B-008D6EE98340}"/>
                  </c:ext>
                </c:extLst>
              </c15:ser>
            </c15:filteredScatterSeries>
            <c15:filteredScatte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'calib_(2)'!$W$7</c15:sqref>
                        </c15:formulaRef>
                      </c:ext>
                    </c:extLst>
                    <c:strCache>
                      <c:ptCount val="1"/>
                      <c:pt idx="0">
                        <c:v>20%±3%</c:v>
                      </c:pt>
                    </c:strCache>
                  </c:strRef>
                </c:tx>
                <c:spPr>
                  <a:ln w="19050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'calib_(2)'!$A$8:$A$519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'calib_(2)'!$W$8:$W$519</c15:sqref>
                        </c15:formulaRef>
                      </c:ext>
                    </c:extLst>
                    <c:numCache>
                      <c:formatCode>General</c:formatCode>
                      <c:ptCount val="51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0.32746047111971599</c:v>
                      </c:pt>
                      <c:pt idx="143">
                        <c:v>0.33089269387974601</c:v>
                      </c:pt>
                      <c:pt idx="144">
                        <c:v>0.33432491663977598</c:v>
                      </c:pt>
                      <c:pt idx="145">
                        <c:v>0.33775713939980601</c:v>
                      </c:pt>
                      <c:pt idx="146">
                        <c:v>0.34118936215983697</c:v>
                      </c:pt>
                      <c:pt idx="147">
                        <c:v>0.344621584919867</c:v>
                      </c:pt>
                      <c:pt idx="148">
                        <c:v>0.34805380767989702</c:v>
                      </c:pt>
                      <c:pt idx="149">
                        <c:v>0.35148603043992699</c:v>
                      </c:pt>
                      <c:pt idx="150">
                        <c:v>0.35491825319995701</c:v>
                      </c:pt>
                      <c:pt idx="151">
                        <c:v>0.35835047595998698</c:v>
                      </c:pt>
                      <c:pt idx="152">
                        <c:v>0.361782698720017</c:v>
                      </c:pt>
                      <c:pt idx="153">
                        <c:v>0.36521492148004697</c:v>
                      </c:pt>
                      <c:pt idx="154">
                        <c:v>0.368647144240078</c:v>
                      </c:pt>
                      <c:pt idx="155">
                        <c:v>0.37207936700010802</c:v>
                      </c:pt>
                      <c:pt idx="156">
                        <c:v>0.37551158976013799</c:v>
                      </c:pt>
                      <c:pt idx="157">
                        <c:v>0.37894381252016801</c:v>
                      </c:pt>
                      <c:pt idx="158">
                        <c:v>0.38237603528019798</c:v>
                      </c:pt>
                      <c:pt idx="159">
                        <c:v>0.385808258040228</c:v>
                      </c:pt>
                      <c:pt idx="160">
                        <c:v>0.38924048080025803</c:v>
                      </c:pt>
                      <c:pt idx="161">
                        <c:v>0.39267270356028799</c:v>
                      </c:pt>
                      <c:pt idx="162">
                        <c:v>0.39610492632031902</c:v>
                      </c:pt>
                      <c:pt idx="163">
                        <c:v>0.39953714908034899</c:v>
                      </c:pt>
                      <c:pt idx="164">
                        <c:v>0.40296937184037901</c:v>
                      </c:pt>
                      <c:pt idx="165">
                        <c:v>0.40640159460040898</c:v>
                      </c:pt>
                      <c:pt idx="166">
                        <c:v>0.409833817360439</c:v>
                      </c:pt>
                      <c:pt idx="167">
                        <c:v>0.41326604012046902</c:v>
                      </c:pt>
                      <c:pt idx="168">
                        <c:v>0.41669826288049899</c:v>
                      </c:pt>
                      <c:pt idx="169">
                        <c:v>0.42013048564052902</c:v>
                      </c:pt>
                      <c:pt idx="170">
                        <c:v>0.42356270840055998</c:v>
                      </c:pt>
                      <c:pt idx="171">
                        <c:v>0.42699493116059001</c:v>
                      </c:pt>
                      <c:pt idx="172">
                        <c:v>0.43042715392061998</c:v>
                      </c:pt>
                      <c:pt idx="173">
                        <c:v>0.43385937668065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0</c:v>
                      </c:pt>
                      <c:pt idx="419">
                        <c:v>0</c:v>
                      </c:pt>
                      <c:pt idx="420">
                        <c:v>0</c:v>
                      </c:pt>
                      <c:pt idx="421">
                        <c:v>0</c:v>
                      </c:pt>
                      <c:pt idx="422">
                        <c:v>0</c:v>
                      </c:pt>
                      <c:pt idx="423">
                        <c:v>0</c:v>
                      </c:pt>
                      <c:pt idx="424">
                        <c:v>0</c:v>
                      </c:pt>
                      <c:pt idx="425">
                        <c:v>0</c:v>
                      </c:pt>
                      <c:pt idx="426">
                        <c:v>0</c:v>
                      </c:pt>
                      <c:pt idx="427">
                        <c:v>0</c:v>
                      </c:pt>
                      <c:pt idx="428">
                        <c:v>0</c:v>
                      </c:pt>
                      <c:pt idx="429">
                        <c:v>0</c:v>
                      </c:pt>
                      <c:pt idx="430">
                        <c:v>0</c:v>
                      </c:pt>
                      <c:pt idx="431">
                        <c:v>0</c:v>
                      </c:pt>
                      <c:pt idx="432">
                        <c:v>0</c:v>
                      </c:pt>
                      <c:pt idx="433">
                        <c:v>0</c:v>
                      </c:pt>
                      <c:pt idx="434">
                        <c:v>0</c:v>
                      </c:pt>
                      <c:pt idx="435">
                        <c:v>0</c:v>
                      </c:pt>
                      <c:pt idx="436">
                        <c:v>0</c:v>
                      </c:pt>
                      <c:pt idx="437">
                        <c:v>0</c:v>
                      </c:pt>
                      <c:pt idx="438">
                        <c:v>0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E14A-4961-966B-008D6EE98340}"/>
                  </c:ext>
                </c:extLst>
              </c15:ser>
            </c15:filteredScatterSeries>
          </c:ext>
        </c:extLst>
      </c:scatterChart>
      <c:valAx>
        <c:axId val="1378956335"/>
        <c:scaling>
          <c:orientation val="minMax"/>
          <c:max val="185"/>
          <c:min val="135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635599"/>
        <c:crosses val="autoZero"/>
        <c:crossBetween val="midCat"/>
        <c:majorUnit val="25"/>
      </c:valAx>
      <c:valAx>
        <c:axId val="160635599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78956335"/>
        <c:crosses val="autoZero"/>
        <c:crossBetween val="midCat"/>
        <c:majorUnit val="0.25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59C42-A429-47D2-BAD0-5054FBA5FBCA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2A14-61EB-415A-BAFD-914A8086F7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85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0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2A14-61EB-415A-BAFD-914A8086F74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97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76A1B-B88D-C74D-7B8F-3479385E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C0B960-E405-4E70-890D-9D407BEC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3B01B-5642-206B-1F29-D71F3B8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2EB9A1-068A-6FEF-CB4A-A6188CEB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F50E05-0C7D-8B34-7DA3-487F1AC2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93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B54E1-E388-BC76-41DD-ED9C41D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9FF67-1C36-5429-335C-56A50053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FF7C34-680E-7D98-0698-67CA1DC0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DB764-4931-E61A-F9CB-7DB8F0A3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8DF96-CE03-FC78-5180-F7604C41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7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FBA04D-B826-64D6-D64C-5F1E0FFD7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899458-F66D-E1CB-D497-943C84D68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5ED817-6B57-DAFC-8586-F92C4DD7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CF9D0-E6D2-33D9-2678-7BAD020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B7F5C-8436-FBE0-D2A8-A01DCD6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39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102D5-EB9B-43A4-0F89-A4FBB2BE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6F0D6-A4B7-5D1C-9D9D-130896F7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4D234-C8A9-86C7-6F63-DEC58A91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1ECB4-F2C8-0E78-7421-E687368A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ADEE0-C0DB-8268-4780-EABA3A71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1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1D9AC-4475-6FEA-D984-3E3C1B11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21174-9335-FB08-9810-B811BF29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DE7C2-C48C-C235-0146-EBEF7816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C5EA18-6858-6D8F-1A61-541F569D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3CDB5-F15F-F2DD-7DA4-AB2DD94E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AA0CD-403B-2AE1-3FD1-5445F466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7EAC1-057D-7D28-DA1F-CAAFCFD82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42CE9-E552-A0AF-7B11-F87B1A88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6EE30-E6FC-537C-F3BF-A76C58CE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0D673-2924-5583-C82D-586E24D0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6F8DE5-CC7C-D620-19AA-89FDEDBC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74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D2707-E69C-0811-DD52-4A684CF0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2050A-00D8-D005-C30A-A6413C57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F01891-C43F-DDCA-F9C1-0A313614F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C57EFB-77AA-5DCD-7BB1-B4F1F635F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8F4CEF-BE30-9C72-E91B-94A02CB1B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BD504A-4227-F03B-60FC-371CD4FB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8F2939-0B50-B5D9-C674-E46DA533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D59706-6DE4-E23C-0003-E13926C1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85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19B78-7967-26C9-D146-47A319CA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DC01F4-D610-A11A-0570-B0326BDB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1AD91F-4A02-97F9-098A-978C22EE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3A3EAF-A79C-3EA2-ECC2-54FDC2D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1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45309D-5753-0FDA-21BB-F1489513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7DA462-43F6-A094-71AF-0B13D72A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CF6766-373E-B13A-6B4C-1CB40E3D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F19462-7150-4A1F-AAEC-4C86AD45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7CF485-9853-1060-1A34-D6959DE7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1ABC1A-0B3B-804D-73B5-D5D7A508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FC14E9-AEC2-D0D1-704D-CDCC42F2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2D958F-F89A-B807-AFF1-4ED4E7D9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86A73-70DD-2403-52BD-7B06C18B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53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32F34-FB6C-D939-67B9-E9FE728B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B145FD-0FA3-4697-B0DC-1591F93A4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2FF2-E1EE-03D5-0FCA-AD0DCCF41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1F6F61-C842-648F-73D6-A84B5492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1DAA-21F6-4952-A04F-13CC3C2FCB3F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3ADB48-A8B5-C9A8-A380-76350FB7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09F16E-433C-F395-741A-22F0EA2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C6AA-6C8D-4905-8693-1FC5E6EEE3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9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CE078C-E779-A123-6D9F-FCAEE86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5FB9C-468C-D220-C9BC-BA454722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A7358-7915-D343-5145-F087E711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8121DAA-21F6-4952-A04F-13CC3C2FCB3F}" type="datetimeFigureOut">
              <a:rPr lang="ja-JP" altLang="en-US" smtClean="0"/>
              <a:pPr/>
              <a:t>2024/10/10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DBF50-3B4D-9B38-952E-99C0D1CC7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7F4021-E0A4-B07E-7E21-36D13294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B18C6AA-6C8D-4905-8693-1FC5E6EEE34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141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chart" Target="../charts/chart11.xml"/><Relationship Id="rId7" Type="http://schemas.openxmlformats.org/officeDocument/2006/relationships/chart" Target="../charts/chart15.xml"/><Relationship Id="rId12" Type="http://schemas.openxmlformats.org/officeDocument/2006/relationships/chart" Target="../charts/chart2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4.xml"/><Relationship Id="rId11" Type="http://schemas.openxmlformats.org/officeDocument/2006/relationships/chart" Target="../charts/chart19.xml"/><Relationship Id="rId5" Type="http://schemas.openxmlformats.org/officeDocument/2006/relationships/chart" Target="../charts/chart13.xml"/><Relationship Id="rId10" Type="http://schemas.openxmlformats.org/officeDocument/2006/relationships/chart" Target="../charts/chart18.xml"/><Relationship Id="rId4" Type="http://schemas.openxmlformats.org/officeDocument/2006/relationships/chart" Target="../charts/chart12.xml"/><Relationship Id="rId9" Type="http://schemas.openxmlformats.org/officeDocument/2006/relationships/chart" Target="../charts/char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23000">
              <a:schemeClr val="accent1">
                <a:lumMod val="50000"/>
              </a:schemeClr>
            </a:gs>
            <a:gs pos="100000">
              <a:srgbClr val="154D7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A12D6-2E60-5739-B554-63E51B3A7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123I</a:t>
            </a:r>
            <a:r>
              <a:rPr kumimoji="1" lang="ja-JP" altLang="en-US" dirty="0"/>
              <a:t>線量測定における</a:t>
            </a:r>
            <a:r>
              <a:rPr kumimoji="1" lang="en-US" altLang="ja-JP" dirty="0"/>
              <a:t>TEW</a:t>
            </a:r>
            <a:r>
              <a:rPr kumimoji="1" lang="ja-JP" altLang="en-US" dirty="0"/>
              <a:t>の影響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B5FB9A-23CF-9110-F0D2-914E9A540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021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</p:spTree>
    <p:extLst>
      <p:ext uri="{BB962C8B-B14F-4D97-AF65-F5344CB8AC3E}">
        <p14:creationId xmlns:p14="http://schemas.microsoft.com/office/powerpoint/2010/main" val="157666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93282"/>
              </p:ext>
            </p:extLst>
          </p:nvPr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921928"/>
              </p:ext>
            </p:extLst>
          </p:nvPr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694561"/>
              </p:ext>
            </p:extLst>
          </p:nvPr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73006"/>
              </p:ext>
            </p:extLst>
          </p:nvPr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20273"/>
              </p:ext>
            </p:extLst>
          </p:nvPr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34150"/>
              </p:ext>
            </p:extLst>
          </p:nvPr>
        </p:nvGraphicFramePr>
        <p:xfrm>
          <a:off x="4320073" y="1224383"/>
          <a:ext cx="7763070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bg1"/>
                          </a:solidFill>
                        </a:rPr>
                        <a:t>cf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F513C443-50F4-4573-8604-6702749ADEF4}"/>
              </a:ext>
            </a:extLst>
          </p:cNvPr>
          <p:cNvGraphicFramePr>
            <a:graphicFrameLocks/>
          </p:cNvGraphicFramePr>
          <p:nvPr/>
        </p:nvGraphicFramePr>
        <p:xfrm>
          <a:off x="197461" y="1778178"/>
          <a:ext cx="3559781" cy="456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6215561E-4C7E-4519-B7A8-C229F4A5990C}"/>
              </a:ext>
            </a:extLst>
          </p:cNvPr>
          <p:cNvGraphicFramePr>
            <a:graphicFrameLocks/>
          </p:cNvGraphicFramePr>
          <p:nvPr/>
        </p:nvGraphicFramePr>
        <p:xfrm>
          <a:off x="4510335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8F7AA899-D170-4E0E-8759-E89EA38C59C3}"/>
              </a:ext>
            </a:extLst>
          </p:cNvPr>
          <p:cNvGraphicFramePr>
            <a:graphicFrameLocks/>
          </p:cNvGraphicFramePr>
          <p:nvPr/>
        </p:nvGraphicFramePr>
        <p:xfrm>
          <a:off x="6444766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6E9A2170-9BBA-4966-8FD8-C35A78CA2097}"/>
              </a:ext>
            </a:extLst>
          </p:cNvPr>
          <p:cNvGraphicFramePr>
            <a:graphicFrameLocks/>
          </p:cNvGraphicFramePr>
          <p:nvPr/>
        </p:nvGraphicFramePr>
        <p:xfrm>
          <a:off x="8379197" y="4051591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076A60C3-1300-4A73-B069-32C07E14F9E6}"/>
              </a:ext>
            </a:extLst>
          </p:cNvPr>
          <p:cNvGraphicFramePr>
            <a:graphicFrameLocks/>
          </p:cNvGraphicFramePr>
          <p:nvPr/>
        </p:nvGraphicFramePr>
        <p:xfrm>
          <a:off x="10313628" y="4060663"/>
          <a:ext cx="1371600" cy="228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22D2759-40A9-7A95-6904-FDD8C47F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08953"/>
              </p:ext>
            </p:extLst>
          </p:nvPr>
        </p:nvGraphicFramePr>
        <p:xfrm>
          <a:off x="4320073" y="1224383"/>
          <a:ext cx="6210456" cy="241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14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552614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</a:tblGrid>
              <a:tr h="669731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437259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AB031F90-A248-45A4-AFCF-6E72998D9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23855"/>
              </p:ext>
            </p:extLst>
          </p:nvPr>
        </p:nvGraphicFramePr>
        <p:xfrm>
          <a:off x="197461" y="1781807"/>
          <a:ext cx="3559781" cy="4561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17DF4269-6365-43FE-88AF-6A5FA34F0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321695"/>
              </p:ext>
            </p:extLst>
          </p:nvPr>
        </p:nvGraphicFramePr>
        <p:xfrm>
          <a:off x="4510335" y="4060662"/>
          <a:ext cx="1371600" cy="228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6D7CB58F-C8E0-4442-95BA-E3866984DF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28490"/>
              </p:ext>
            </p:extLst>
          </p:nvPr>
        </p:nvGraphicFramePr>
        <p:xfrm>
          <a:off x="6444766" y="4060662"/>
          <a:ext cx="1371600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E1E227A6-6D1E-48DC-8FE1-CF834A95E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416272"/>
              </p:ext>
            </p:extLst>
          </p:nvPr>
        </p:nvGraphicFramePr>
        <p:xfrm>
          <a:off x="8379198" y="4042520"/>
          <a:ext cx="1371599" cy="230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7F1B1B87-0B1A-4BDC-8B32-CC2FC7C508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89078"/>
              </p:ext>
            </p:extLst>
          </p:nvPr>
        </p:nvGraphicFramePr>
        <p:xfrm>
          <a:off x="10313629" y="4073620"/>
          <a:ext cx="1371599" cy="229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64616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A833C-0CA7-1054-EA0A-297B20E3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8171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E1A09-2EE8-258B-37AA-BEC3F952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72A41E0-D1BF-49A1-92E0-66C4560563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660125"/>
              </p:ext>
            </p:extLst>
          </p:nvPr>
        </p:nvGraphicFramePr>
        <p:xfrm>
          <a:off x="673815" y="1254968"/>
          <a:ext cx="4736353" cy="282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9BD9813-8F0A-4001-8F9C-2C29725FA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272220"/>
              </p:ext>
            </p:extLst>
          </p:nvPr>
        </p:nvGraphicFramePr>
        <p:xfrm>
          <a:off x="6274943" y="1254968"/>
          <a:ext cx="4736353" cy="282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3D4884-3EE7-59B8-C0B1-21EAD740A1EB}"/>
              </a:ext>
            </a:extLst>
          </p:cNvPr>
          <p:cNvSpPr txBox="1"/>
          <p:nvPr/>
        </p:nvSpPr>
        <p:spPr>
          <a:xfrm>
            <a:off x="2147108" y="4373683"/>
            <a:ext cx="7249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123I</a:t>
            </a:r>
            <a:r>
              <a:rPr lang="ja-JP" altLang="en-US" dirty="0">
                <a:solidFill>
                  <a:schemeClr val="bg1"/>
                </a:solidFill>
              </a:rPr>
              <a:t>は</a:t>
            </a:r>
            <a:r>
              <a:rPr lang="en-US" altLang="ja-JP" dirty="0">
                <a:solidFill>
                  <a:schemeClr val="bg1"/>
                </a:solidFill>
              </a:rPr>
              <a:t>159keV</a:t>
            </a:r>
            <a:r>
              <a:rPr lang="ja-JP" altLang="en-US" dirty="0">
                <a:solidFill>
                  <a:schemeClr val="bg1"/>
                </a:solidFill>
              </a:rPr>
              <a:t>のエネルギーだけでなく、わずかではあるが</a:t>
            </a:r>
            <a:r>
              <a:rPr lang="en-US" altLang="ja-JP" dirty="0">
                <a:solidFill>
                  <a:schemeClr val="bg1"/>
                </a:solidFill>
              </a:rPr>
              <a:t>528keV</a:t>
            </a:r>
            <a:r>
              <a:rPr lang="ja-JP" altLang="en-US" dirty="0">
                <a:solidFill>
                  <a:schemeClr val="bg1"/>
                </a:solidFill>
              </a:rPr>
              <a:t>のエネルギーを持つ。このわずかな光子は</a:t>
            </a:r>
            <a:r>
              <a:rPr lang="en-US" altLang="ja-JP" dirty="0">
                <a:solidFill>
                  <a:schemeClr val="bg1"/>
                </a:solidFill>
              </a:rPr>
              <a:t>LEHR</a:t>
            </a:r>
            <a:r>
              <a:rPr lang="ja-JP" altLang="en-US" dirty="0">
                <a:solidFill>
                  <a:schemeClr val="bg1"/>
                </a:solidFill>
              </a:rPr>
              <a:t>コリメータを使用した際、とても大きな影響としてあらわれてくる。</a:t>
            </a:r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線量測定において、この</a:t>
            </a:r>
            <a:r>
              <a:rPr kumimoji="1" lang="en-US" altLang="ja-JP" dirty="0">
                <a:solidFill>
                  <a:schemeClr val="bg1"/>
                </a:solidFill>
              </a:rPr>
              <a:t>528keV</a:t>
            </a:r>
            <a:r>
              <a:rPr kumimoji="1" lang="ja-JP" altLang="en-US" dirty="0">
                <a:solidFill>
                  <a:schemeClr val="bg1"/>
                </a:solidFill>
              </a:rPr>
              <a:t>の光子などにより発生した</a:t>
            </a:r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r>
              <a:rPr kumimoji="1" lang="ja-JP" altLang="en-US" dirty="0">
                <a:solidFill>
                  <a:schemeClr val="bg1"/>
                </a:solidFill>
              </a:rPr>
              <a:t>次光子成分は定量精度に大きく影響を及ぼす。そのため、</a:t>
            </a:r>
            <a:r>
              <a:rPr kumimoji="1" lang="en-US" altLang="ja-JP" dirty="0">
                <a:solidFill>
                  <a:schemeClr val="bg1"/>
                </a:solidFill>
              </a:rPr>
              <a:t>triple energy window</a:t>
            </a:r>
            <a:r>
              <a:rPr kumimoji="1" lang="ja-JP" altLang="en-US" dirty="0">
                <a:solidFill>
                  <a:schemeClr val="bg1"/>
                </a:solidFill>
              </a:rPr>
              <a:t>法などで散乱成分を推定し補正することで、</a:t>
            </a:r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r>
              <a:rPr kumimoji="1" lang="ja-JP" altLang="en-US" dirty="0">
                <a:solidFill>
                  <a:schemeClr val="bg1"/>
                </a:solidFill>
              </a:rPr>
              <a:t>次光子成分を取得することが重要となる。つまり、</a:t>
            </a:r>
            <a:r>
              <a:rPr kumimoji="1" lang="en-US" altLang="ja-JP" dirty="0">
                <a:solidFill>
                  <a:schemeClr val="bg1"/>
                </a:solidFill>
              </a:rPr>
              <a:t>TEW</a:t>
            </a:r>
            <a:r>
              <a:rPr kumimoji="1" lang="ja-JP" altLang="en-US" dirty="0">
                <a:solidFill>
                  <a:schemeClr val="bg1"/>
                </a:solidFill>
              </a:rPr>
              <a:t>の設定により、定量精度が変化することが考えられる。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そこで、</a:t>
            </a:r>
            <a:endParaRPr kumimoji="1" lang="en-US" altLang="ja-JP" dirty="0">
              <a:solidFill>
                <a:schemeClr val="bg1"/>
              </a:solidFill>
            </a:endParaRP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E1A09-2EE8-258B-37AA-BEC3F952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背景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107DCF0-F5F4-49E2-9AA2-C817B3461680}"/>
              </a:ext>
            </a:extLst>
          </p:cNvPr>
          <p:cNvGraphicFramePr>
            <a:graphicFrameLocks/>
          </p:cNvGraphicFramePr>
          <p:nvPr/>
        </p:nvGraphicFramePr>
        <p:xfrm>
          <a:off x="838200" y="355962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472A41E0-D1BF-49A1-92E0-66C45605634C}"/>
              </a:ext>
            </a:extLst>
          </p:cNvPr>
          <p:cNvGraphicFramePr>
            <a:graphicFrameLocks/>
          </p:cNvGraphicFramePr>
          <p:nvPr/>
        </p:nvGraphicFramePr>
        <p:xfrm>
          <a:off x="3510322" y="673334"/>
          <a:ext cx="4736353" cy="282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9BD9813-8F0A-4001-8F9C-2C29725FA2EA}"/>
              </a:ext>
            </a:extLst>
          </p:cNvPr>
          <p:cNvGraphicFramePr>
            <a:graphicFrameLocks/>
          </p:cNvGraphicFramePr>
          <p:nvPr/>
        </p:nvGraphicFramePr>
        <p:xfrm>
          <a:off x="5845735" y="3557868"/>
          <a:ext cx="4736353" cy="282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84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713BB-449B-EE6E-8444-B2C7368FB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6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2AA29E-6E60-818D-E3D7-B00AE9FFF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31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低エネルギー高分解能コリメータと</a:t>
            </a:r>
            <a:r>
              <a:rPr lang="en-US" altLang="ja-JP" sz="3600" baseline="30000" dirty="0"/>
              <a:t>123</a:t>
            </a:r>
            <a:r>
              <a:rPr lang="en-US" altLang="ja-JP" sz="3600" dirty="0"/>
              <a:t>I</a:t>
            </a:r>
            <a:r>
              <a:rPr lang="ja-JP" altLang="en-US" sz="3600" dirty="0"/>
              <a:t>による線量測定において、</a:t>
            </a:r>
            <a:r>
              <a:rPr lang="en-US" altLang="ja-JP" sz="3600" dirty="0"/>
              <a:t>triple energy window</a:t>
            </a:r>
            <a:r>
              <a:rPr lang="ja-JP" altLang="en-US" sz="3600" dirty="0"/>
              <a:t>法がキャリブレーションファクターと線量測定に及ぼす影響をモンテカルロシミュレーションコード</a:t>
            </a:r>
            <a:r>
              <a:rPr lang="en-US" altLang="ja-JP" sz="3600" dirty="0"/>
              <a:t>:SIMIND</a:t>
            </a:r>
            <a:r>
              <a:rPr lang="ja-JP" altLang="en-US" sz="3600" dirty="0"/>
              <a:t>を用いて評価する</a:t>
            </a:r>
          </a:p>
        </p:txBody>
      </p:sp>
    </p:spTree>
    <p:extLst>
      <p:ext uri="{BB962C8B-B14F-4D97-AF65-F5344CB8AC3E}">
        <p14:creationId xmlns:p14="http://schemas.microsoft.com/office/powerpoint/2010/main" val="145801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5"/>
            <a:ext cx="10515600" cy="1325563"/>
          </a:xfrm>
        </p:spPr>
        <p:txBody>
          <a:bodyPr/>
          <a:lstStyle/>
          <a:p>
            <a:r>
              <a:rPr lang="ja-JP" altLang="en-US" dirty="0"/>
              <a:t>方法：使用機器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57CCC-4AD4-CF3E-3CFF-98DD23BA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モンテカルロシミュレーションコード：</a:t>
            </a:r>
            <a:r>
              <a:rPr lang="en-US" altLang="ja-JP" dirty="0"/>
              <a:t>SIMIND(Lund University)</a:t>
            </a:r>
          </a:p>
          <a:p>
            <a:pPr marL="0" indent="0">
              <a:buNone/>
            </a:pPr>
            <a:r>
              <a:rPr lang="en-US" altLang="ja-JP" dirty="0"/>
              <a:t>	SPECT</a:t>
            </a:r>
            <a:r>
              <a:rPr lang="ja-JP" altLang="en-US" dirty="0"/>
              <a:t>装置</a:t>
            </a:r>
            <a:r>
              <a:rPr lang="en-US" altLang="ja-JP" dirty="0"/>
              <a:t> : </a:t>
            </a:r>
            <a:r>
              <a:rPr lang="en-US" altLang="ja-JP" dirty="0" err="1"/>
              <a:t>Symbia</a:t>
            </a:r>
            <a:r>
              <a:rPr lang="en-US" altLang="ja-JP" dirty="0"/>
              <a:t> T16(Siemens)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コリメータ</a:t>
            </a:r>
            <a:r>
              <a:rPr lang="en-US" altLang="ja-JP" dirty="0"/>
              <a:t>: LEHR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核種：</a:t>
            </a:r>
            <a:r>
              <a:rPr lang="en-US" altLang="ja-JP" dirty="0"/>
              <a:t> </a:t>
            </a:r>
            <a:r>
              <a:rPr lang="en-US" altLang="ja-JP" baseline="30000" dirty="0"/>
              <a:t>123</a:t>
            </a:r>
            <a:r>
              <a:rPr lang="en-US" altLang="ja-JP" dirty="0"/>
              <a:t>I(γ</a:t>
            </a:r>
            <a:r>
              <a:rPr lang="ja-JP" altLang="en-US" dirty="0"/>
              <a:t>線エネルギー </a:t>
            </a:r>
            <a:r>
              <a:rPr lang="en-US" altLang="ja-JP" dirty="0"/>
              <a:t>158.97keV  83%)</a:t>
            </a:r>
          </a:p>
          <a:p>
            <a:pPr marL="0" indent="0">
              <a:buNone/>
            </a:pPr>
            <a:r>
              <a:rPr lang="en-US" altLang="ja-JP" dirty="0"/>
              <a:t>	TEW</a:t>
            </a:r>
            <a:r>
              <a:rPr lang="ja-JP" altLang="en-US" dirty="0"/>
              <a:t>：</a:t>
            </a:r>
            <a:r>
              <a:rPr lang="en-US" altLang="ja-JP" sz="3200" dirty="0">
                <a:solidFill>
                  <a:srgbClr val="FFFF00"/>
                </a:solidFill>
              </a:rPr>
              <a:t>15%±15%, 15%±5%, 20%±10%, 20%±3%</a:t>
            </a:r>
          </a:p>
          <a:p>
            <a:pPr marL="0" indent="0">
              <a:buNone/>
            </a:pPr>
            <a:r>
              <a:rPr lang="en-US" altLang="ja-JP" sz="3200" dirty="0">
                <a:solidFill>
                  <a:srgbClr val="FFFF00"/>
                </a:solidFill>
              </a:rPr>
              <a:t>	</a:t>
            </a:r>
            <a:r>
              <a:rPr lang="ja-JP" altLang="en-US" sz="3200" dirty="0">
                <a:solidFill>
                  <a:srgbClr val="FFFF00"/>
                </a:solidFill>
              </a:rPr>
              <a:t>キャリブレーションファクター：点線源によるＳＰＥＣＴ</a:t>
            </a:r>
            <a:endParaRPr lang="en-US" altLang="ja-JP" sz="32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ja-JP" sz="3200" dirty="0">
                <a:solidFill>
                  <a:srgbClr val="FFFF00"/>
                </a:solidFill>
              </a:rPr>
              <a:t>	</a:t>
            </a:r>
            <a:r>
              <a:rPr lang="ja-JP" altLang="en-US" sz="3200">
                <a:solidFill>
                  <a:srgbClr val="FFFF00"/>
                </a:solidFill>
              </a:rPr>
              <a:t>線量測定：円柱ファントムによるＳＰＥＣＴ</a:t>
            </a:r>
            <a:endParaRPr lang="en-US" altLang="ja-JP" sz="3200" dirty="0">
              <a:solidFill>
                <a:srgbClr val="FFFF00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画像処理・解析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Python</a:t>
            </a:r>
            <a:r>
              <a:rPr lang="ja-JP" altLang="en-US" dirty="0"/>
              <a:t>言語</a:t>
            </a:r>
            <a:r>
              <a:rPr lang="en-US" altLang="ja-JP" dirty="0"/>
              <a:t> </a:t>
            </a:r>
            <a:r>
              <a:rPr lang="en-US" altLang="ja-JP" dirty="0" err="1"/>
              <a:t>ver</a:t>
            </a:r>
            <a:r>
              <a:rPr lang="en-US" altLang="ja-JP" dirty="0"/>
              <a:t> 3.9.10</a:t>
            </a:r>
            <a:r>
              <a:rPr lang="ja-JP" altLang="en-US" dirty="0"/>
              <a:t>を用いた自作プログラム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84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方法：キャリブレーションファクター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cf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51497"/>
              </p:ext>
            </p:extLst>
          </p:nvPr>
        </p:nvGraphicFramePr>
        <p:xfrm>
          <a:off x="1094401" y="4046396"/>
          <a:ext cx="10515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4394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7211206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1MBq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128 * 128(0.33cm * 0.33cm)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＋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PSF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3㎝(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半径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9F94EBC-0F5B-2DC7-ED50-9402FE3E57AA}"/>
              </a:ext>
            </a:extLst>
          </p:cNvPr>
          <p:cNvGrpSpPr/>
          <p:nvPr/>
        </p:nvGrpSpPr>
        <p:grpSpPr>
          <a:xfrm>
            <a:off x="2985794" y="2443021"/>
            <a:ext cx="5262854" cy="1605253"/>
            <a:chOff x="6699379" y="1825625"/>
            <a:chExt cx="5262854" cy="1605253"/>
          </a:xfrm>
        </p:grpSpPr>
        <p:pic>
          <p:nvPicPr>
            <p:cNvPr id="5" name="図 4" descr="夜空の月&#10;&#10;自動的に生成された説明">
              <a:extLst>
                <a:ext uri="{FF2B5EF4-FFF2-40B4-BE49-F238E27FC236}">
                  <a16:creationId xmlns:a16="http://schemas.microsoft.com/office/drawing/2014/main" id="{D6D252A6-4F71-23D3-40D6-E8E63F43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46" y="1825625"/>
              <a:ext cx="1219200" cy="1219200"/>
            </a:xfrm>
            <a:prstGeom prst="rect">
              <a:avLst/>
            </a:prstGeom>
          </p:spPr>
        </p:pic>
        <p:pic>
          <p:nvPicPr>
            <p:cNvPr id="10" name="図 9" descr="夜空の月&#10;&#10;自動的に生成された説明">
              <a:extLst>
                <a:ext uri="{FF2B5EF4-FFF2-40B4-BE49-F238E27FC236}">
                  <a16:creationId xmlns:a16="http://schemas.microsoft.com/office/drawing/2014/main" id="{6AB2738D-9983-14AB-F87C-38167162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00" y="1825625"/>
              <a:ext cx="1219200" cy="1219200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851280C-BCE2-67B4-D09F-7B1081466545}"/>
                </a:ext>
              </a:extLst>
            </p:cNvPr>
            <p:cNvGrpSpPr/>
            <p:nvPr/>
          </p:nvGrpSpPr>
          <p:grpSpPr>
            <a:xfrm>
              <a:off x="10486054" y="1840468"/>
              <a:ext cx="1219200" cy="1219200"/>
              <a:chOff x="9825135" y="5114731"/>
              <a:chExt cx="1219200" cy="1219200"/>
            </a:xfrm>
          </p:grpSpPr>
          <p:pic>
            <p:nvPicPr>
              <p:cNvPr id="12" name="図 11" descr="夜空の月&#10;&#10;自動的に生成された説明">
                <a:extLst>
                  <a:ext uri="{FF2B5EF4-FFF2-40B4-BE49-F238E27FC236}">
                    <a16:creationId xmlns:a16="http://schemas.microsoft.com/office/drawing/2014/main" id="{E7C1144A-43BC-72F9-6B2D-BFA09591D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5135" y="511473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F188FBA-B70C-9411-C6E0-B54A7304E37F}"/>
                  </a:ext>
                </a:extLst>
              </p:cNvPr>
              <p:cNvSpPr/>
              <p:nvPr/>
            </p:nvSpPr>
            <p:spPr>
              <a:xfrm>
                <a:off x="10346483" y="5631316"/>
                <a:ext cx="178934" cy="17893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DC3165-E01A-8CC1-D6E6-421FEC18D878}"/>
                </a:ext>
              </a:extLst>
            </p:cNvPr>
            <p:cNvSpPr txBox="1"/>
            <p:nvPr/>
          </p:nvSpPr>
          <p:spPr>
            <a:xfrm>
              <a:off x="6699379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投影データ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34603FC-7790-BCB6-B406-0B41D47D8C5D}"/>
                </a:ext>
              </a:extLst>
            </p:cNvPr>
            <p:cNvSpPr txBox="1"/>
            <p:nvPr/>
          </p:nvSpPr>
          <p:spPr>
            <a:xfrm>
              <a:off x="8488912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再構成データ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DDA0052-7DEF-6211-462C-A18B91921708}"/>
                </a:ext>
              </a:extLst>
            </p:cNvPr>
            <p:cNvSpPr txBox="1"/>
            <p:nvPr/>
          </p:nvSpPr>
          <p:spPr>
            <a:xfrm>
              <a:off x="10385359" y="3061546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VOI</a:t>
              </a:r>
              <a:r>
                <a:rPr lang="ja-JP" altLang="en-US" dirty="0">
                  <a:solidFill>
                    <a:schemeClr val="bg1"/>
                  </a:solidFill>
                </a:rPr>
                <a:t>解析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331A3D-14B9-FCF5-DA72-82A062197938}"/>
              </a:ext>
            </a:extLst>
          </p:cNvPr>
          <p:cNvSpPr txBox="1"/>
          <p:nvPr/>
        </p:nvSpPr>
        <p:spPr>
          <a:xfrm>
            <a:off x="838200" y="1220326"/>
            <a:ext cx="10356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FF00"/>
                </a:solidFill>
              </a:rPr>
              <a:t>1MBq</a:t>
            </a:r>
            <a:r>
              <a:rPr lang="ja-JP" altLang="en-US" sz="3200" dirty="0">
                <a:solidFill>
                  <a:srgbClr val="FFFF00"/>
                </a:solidFill>
              </a:rPr>
              <a:t>の点線源を</a:t>
            </a:r>
            <a:r>
              <a:rPr lang="en-US" altLang="ja-JP" sz="3200" dirty="0">
                <a:solidFill>
                  <a:srgbClr val="FFFF00"/>
                </a:solidFill>
              </a:rPr>
              <a:t>SPECT</a:t>
            </a:r>
            <a:r>
              <a:rPr lang="ja-JP" altLang="en-US" sz="3200" dirty="0">
                <a:solidFill>
                  <a:srgbClr val="FFFF00"/>
                </a:solidFill>
              </a:rPr>
              <a:t>収集し一次光子画像と</a:t>
            </a:r>
            <a:r>
              <a:rPr lang="en-US" altLang="ja-JP" sz="3200" dirty="0">
                <a:solidFill>
                  <a:srgbClr val="FFFF00"/>
                </a:solidFill>
              </a:rPr>
              <a:t>TEW</a:t>
            </a:r>
            <a:r>
              <a:rPr lang="ja-JP" altLang="en-US" sz="3200" dirty="0">
                <a:solidFill>
                  <a:srgbClr val="FFFF00"/>
                </a:solidFill>
              </a:rPr>
              <a:t>補正画像のカウントを比較した</a:t>
            </a:r>
            <a:endParaRPr kumimoji="1" lang="ja-JP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方法：線量測定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07169"/>
              </p:ext>
            </p:extLst>
          </p:nvPr>
        </p:nvGraphicFramePr>
        <p:xfrm>
          <a:off x="838200" y="2879996"/>
          <a:ext cx="11021008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3212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7557796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収集条件および画像解析条件</a:t>
                      </a:r>
                      <a:endParaRPr kumimoji="1" lang="en-US" altLang="ja-JP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50MBq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128 * 128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ピクセルサイズ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0.33cm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8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＋</a:t>
                      </a:r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PSF+AC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bg1"/>
                          </a:solidFill>
                        </a:rPr>
                        <a:t>吸収マップを利用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9F94EBC-0F5B-2DC7-ED50-9402FE3E57AA}"/>
              </a:ext>
            </a:extLst>
          </p:cNvPr>
          <p:cNvGrpSpPr/>
          <p:nvPr/>
        </p:nvGrpSpPr>
        <p:grpSpPr>
          <a:xfrm>
            <a:off x="6466113" y="3429000"/>
            <a:ext cx="5262854" cy="1605253"/>
            <a:chOff x="6699379" y="1825625"/>
            <a:chExt cx="5262854" cy="1605253"/>
          </a:xfrm>
        </p:grpSpPr>
        <p:pic>
          <p:nvPicPr>
            <p:cNvPr id="5" name="図 4" descr="夜空の月&#10;&#10;自動的に生成された説明">
              <a:extLst>
                <a:ext uri="{FF2B5EF4-FFF2-40B4-BE49-F238E27FC236}">
                  <a16:creationId xmlns:a16="http://schemas.microsoft.com/office/drawing/2014/main" id="{D6D252A6-4F71-23D3-40D6-E8E63F430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1346" y="1825625"/>
              <a:ext cx="1219200" cy="1219200"/>
            </a:xfrm>
            <a:prstGeom prst="rect">
              <a:avLst/>
            </a:prstGeom>
          </p:spPr>
        </p:pic>
        <p:pic>
          <p:nvPicPr>
            <p:cNvPr id="10" name="図 9" descr="夜空の月&#10;&#10;自動的に生成された説明">
              <a:extLst>
                <a:ext uri="{FF2B5EF4-FFF2-40B4-BE49-F238E27FC236}">
                  <a16:creationId xmlns:a16="http://schemas.microsoft.com/office/drawing/2014/main" id="{6AB2738D-9983-14AB-F87C-38167162F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700" y="1825625"/>
              <a:ext cx="1219200" cy="1219200"/>
            </a:xfrm>
            <a:prstGeom prst="rect">
              <a:avLst/>
            </a:prstGeom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851280C-BCE2-67B4-D09F-7B1081466545}"/>
                </a:ext>
              </a:extLst>
            </p:cNvPr>
            <p:cNvGrpSpPr/>
            <p:nvPr/>
          </p:nvGrpSpPr>
          <p:grpSpPr>
            <a:xfrm>
              <a:off x="10486054" y="1840468"/>
              <a:ext cx="1219200" cy="1219200"/>
              <a:chOff x="9825135" y="5114731"/>
              <a:chExt cx="1219200" cy="1219200"/>
            </a:xfrm>
          </p:grpSpPr>
          <p:pic>
            <p:nvPicPr>
              <p:cNvPr id="12" name="図 11" descr="夜空の月&#10;&#10;自動的に生成された説明">
                <a:extLst>
                  <a:ext uri="{FF2B5EF4-FFF2-40B4-BE49-F238E27FC236}">
                    <a16:creationId xmlns:a16="http://schemas.microsoft.com/office/drawing/2014/main" id="{E7C1144A-43BC-72F9-6B2D-BFA09591D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5135" y="511473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9F188FBA-B70C-9411-C6E0-B54A7304E37F}"/>
                  </a:ext>
                </a:extLst>
              </p:cNvPr>
              <p:cNvSpPr/>
              <p:nvPr/>
            </p:nvSpPr>
            <p:spPr>
              <a:xfrm>
                <a:off x="10346483" y="5631316"/>
                <a:ext cx="178934" cy="17893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0DC3165-E01A-8CC1-D6E6-421FEC18D878}"/>
                </a:ext>
              </a:extLst>
            </p:cNvPr>
            <p:cNvSpPr txBox="1"/>
            <p:nvPr/>
          </p:nvSpPr>
          <p:spPr>
            <a:xfrm>
              <a:off x="6699379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投影データ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34603FC-7790-BCB6-B406-0B41D47D8C5D}"/>
                </a:ext>
              </a:extLst>
            </p:cNvPr>
            <p:cNvSpPr txBox="1"/>
            <p:nvPr/>
          </p:nvSpPr>
          <p:spPr>
            <a:xfrm>
              <a:off x="8488912" y="3059668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chemeClr val="bg1"/>
                  </a:solidFill>
                </a:rPr>
                <a:t>再構成データ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DDA0052-7DEF-6211-462C-A18B91921708}"/>
                </a:ext>
              </a:extLst>
            </p:cNvPr>
            <p:cNvSpPr txBox="1"/>
            <p:nvPr/>
          </p:nvSpPr>
          <p:spPr>
            <a:xfrm>
              <a:off x="10385359" y="3061546"/>
              <a:ext cx="1576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VOI</a:t>
              </a:r>
              <a:r>
                <a:rPr lang="ja-JP" altLang="en-US" dirty="0">
                  <a:solidFill>
                    <a:schemeClr val="bg1"/>
                  </a:solidFill>
                </a:rPr>
                <a:t>解析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331A3D-14B9-FCF5-DA72-82A062197938}"/>
              </a:ext>
            </a:extLst>
          </p:cNvPr>
          <p:cNvSpPr txBox="1"/>
          <p:nvPr/>
        </p:nvSpPr>
        <p:spPr>
          <a:xfrm>
            <a:off x="838200" y="1350960"/>
            <a:ext cx="10356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FFFF00"/>
                </a:solidFill>
              </a:rPr>
              <a:t>50MBq</a:t>
            </a:r>
            <a:r>
              <a:rPr lang="ja-JP" altLang="en-US" sz="3200" dirty="0">
                <a:solidFill>
                  <a:srgbClr val="FFFF00"/>
                </a:solidFill>
              </a:rPr>
              <a:t>の円柱ファントムを</a:t>
            </a:r>
            <a:r>
              <a:rPr lang="en-US" altLang="ja-JP" sz="3200" dirty="0">
                <a:solidFill>
                  <a:srgbClr val="FFFF00"/>
                </a:solidFill>
              </a:rPr>
              <a:t>SPECT</a:t>
            </a:r>
            <a:r>
              <a:rPr lang="ja-JP" altLang="en-US" sz="3200" dirty="0">
                <a:solidFill>
                  <a:srgbClr val="FFFF00"/>
                </a:solidFill>
              </a:rPr>
              <a:t>収集し、取得した画像と</a:t>
            </a:r>
            <a:r>
              <a:rPr lang="en-US" altLang="ja-JP" sz="3200" dirty="0" err="1">
                <a:solidFill>
                  <a:srgbClr val="FFFF00"/>
                </a:solidFill>
              </a:rPr>
              <a:t>cf</a:t>
            </a:r>
            <a:r>
              <a:rPr lang="ja-JP" altLang="en-US" sz="3200" dirty="0">
                <a:solidFill>
                  <a:srgbClr val="FFFF00"/>
                </a:solidFill>
              </a:rPr>
              <a:t>から線量を求めた</a:t>
            </a:r>
            <a:endParaRPr kumimoji="1" lang="ja-JP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3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12CFA-131A-7E0A-FCFD-0A3915AA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方法：円柱ファントムにおける線量測定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28D5215-FB48-E483-BF2D-443EE02E2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90876"/>
              </p:ext>
            </p:extLst>
          </p:nvPr>
        </p:nvGraphicFramePr>
        <p:xfrm>
          <a:off x="838200" y="1825625"/>
          <a:ext cx="9334500" cy="466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7399">
                  <a:extLst>
                    <a:ext uri="{9D8B030D-6E8A-4147-A177-3AD203B41FA5}">
                      <a16:colId xmlns:a16="http://schemas.microsoft.com/office/drawing/2014/main" val="3135234775"/>
                    </a:ext>
                  </a:extLst>
                </a:gridCol>
                <a:gridCol w="6097101">
                  <a:extLst>
                    <a:ext uri="{9D8B030D-6E8A-4147-A177-3AD203B41FA5}">
                      <a16:colId xmlns:a16="http://schemas.microsoft.com/office/drawing/2014/main" val="21842852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円柱ファントムによる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SPECT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</a:t>
                      </a:r>
                      <a:endParaRPr kumimoji="1" lang="en-US" altLang="ja-JP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1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放射能量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50MBq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06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マトリクスサイズ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128 * 128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ピクセルサイズ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0.33cm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85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回転半径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15cm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投影数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収集角度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72projections / 5°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0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画像再構成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OSEM(iteration : 10, subset : 8)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08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en-US" altLang="ja-JP" sz="2800" dirty="0" err="1">
                          <a:solidFill>
                            <a:schemeClr val="bg1"/>
                          </a:solidFill>
                        </a:rPr>
                        <a:t>psf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補正あり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81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VOI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3㎝(</a:t>
                      </a:r>
                      <a:r>
                        <a:rPr kumimoji="1" lang="ja-JP" altLang="en-US" sz="2800" dirty="0">
                          <a:solidFill>
                            <a:schemeClr val="bg1"/>
                          </a:solidFill>
                        </a:rPr>
                        <a:t>半径</a:t>
                      </a:r>
                      <a:r>
                        <a:rPr kumimoji="1" lang="en-US" altLang="ja-JP" sz="2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768215"/>
                  </a:ext>
                </a:extLst>
              </a:tr>
            </a:tbl>
          </a:graphicData>
        </a:graphic>
      </p:graphicFrame>
      <p:pic>
        <p:nvPicPr>
          <p:cNvPr id="5" name="図 4" descr="夜空の月&#10;&#10;自動的に生成された説明">
            <a:extLst>
              <a:ext uri="{FF2B5EF4-FFF2-40B4-BE49-F238E27FC236}">
                <a16:creationId xmlns:a16="http://schemas.microsoft.com/office/drawing/2014/main" id="{D6D252A6-4F71-23D3-40D6-E8E63F430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46" y="1825625"/>
            <a:ext cx="1219200" cy="1219200"/>
          </a:xfrm>
          <a:prstGeom prst="rect">
            <a:avLst/>
          </a:prstGeom>
        </p:spPr>
      </p:pic>
      <p:pic>
        <p:nvPicPr>
          <p:cNvPr id="10" name="図 9" descr="夜空の月&#10;&#10;自動的に生成された説明">
            <a:extLst>
              <a:ext uri="{FF2B5EF4-FFF2-40B4-BE49-F238E27FC236}">
                <a16:creationId xmlns:a16="http://schemas.microsoft.com/office/drawing/2014/main" id="{6AB2738D-9983-14AB-F87C-38167162F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1825625"/>
            <a:ext cx="1219200" cy="12192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851280C-BCE2-67B4-D09F-7B1081466545}"/>
              </a:ext>
            </a:extLst>
          </p:cNvPr>
          <p:cNvGrpSpPr/>
          <p:nvPr/>
        </p:nvGrpSpPr>
        <p:grpSpPr>
          <a:xfrm>
            <a:off x="10486054" y="1840468"/>
            <a:ext cx="1219200" cy="1219200"/>
            <a:chOff x="9825135" y="5114731"/>
            <a:chExt cx="1219200" cy="1219200"/>
          </a:xfrm>
        </p:grpSpPr>
        <p:pic>
          <p:nvPicPr>
            <p:cNvPr id="12" name="図 11" descr="夜空の月&#10;&#10;自動的に生成された説明">
              <a:extLst>
                <a:ext uri="{FF2B5EF4-FFF2-40B4-BE49-F238E27FC236}">
                  <a16:creationId xmlns:a16="http://schemas.microsoft.com/office/drawing/2014/main" id="{E7C1144A-43BC-72F9-6B2D-BFA09591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5135" y="5114731"/>
              <a:ext cx="1219200" cy="1219200"/>
            </a:xfrm>
            <a:prstGeom prst="rect">
              <a:avLst/>
            </a:prstGeom>
          </p:spPr>
        </p:pic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9F188FBA-B70C-9411-C6E0-B54A7304E37F}"/>
                </a:ext>
              </a:extLst>
            </p:cNvPr>
            <p:cNvSpPr/>
            <p:nvPr/>
          </p:nvSpPr>
          <p:spPr>
            <a:xfrm>
              <a:off x="10346483" y="5631316"/>
              <a:ext cx="178934" cy="1789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DC3165-E01A-8CC1-D6E6-421FEC18D878}"/>
              </a:ext>
            </a:extLst>
          </p:cNvPr>
          <p:cNvSpPr txBox="1"/>
          <p:nvPr/>
        </p:nvSpPr>
        <p:spPr>
          <a:xfrm>
            <a:off x="6699379" y="3059668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投影データ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4603FC-7790-BCB6-B406-0B41D47D8C5D}"/>
              </a:ext>
            </a:extLst>
          </p:cNvPr>
          <p:cNvSpPr txBox="1"/>
          <p:nvPr/>
        </p:nvSpPr>
        <p:spPr>
          <a:xfrm>
            <a:off x="8488912" y="3059668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再構成データ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DA0052-7DEF-6211-462C-A18B91921708}"/>
              </a:ext>
            </a:extLst>
          </p:cNvPr>
          <p:cNvSpPr txBox="1"/>
          <p:nvPr/>
        </p:nvSpPr>
        <p:spPr>
          <a:xfrm>
            <a:off x="10385359" y="3061546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VOI</a:t>
            </a:r>
            <a:r>
              <a:rPr lang="ja-JP" altLang="en-US" dirty="0">
                <a:solidFill>
                  <a:schemeClr val="bg1"/>
                </a:solidFill>
              </a:rPr>
              <a:t>解析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1EC61-8444-157A-221C-9CA42BC5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結果・考察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8AED412-3F5C-698B-25F3-6EED2F447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58749"/>
              </p:ext>
            </p:extLst>
          </p:nvPr>
        </p:nvGraphicFramePr>
        <p:xfrm>
          <a:off x="665019" y="1690688"/>
          <a:ext cx="9735126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521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1383859464"/>
                    </a:ext>
                  </a:extLst>
                </a:gridCol>
                <a:gridCol w="1622521">
                  <a:extLst>
                    <a:ext uri="{9D8B030D-6E8A-4147-A177-3AD203B41FA5}">
                      <a16:colId xmlns:a16="http://schemas.microsoft.com/office/drawing/2014/main" val="277394469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ja-JP" altLang="en-US" dirty="0"/>
                        <a:t>キャリブレーションファクター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CPS/MBq</a:t>
                      </a:r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dirty="0"/>
                        <a:t>ファントムによる線量測定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MBq/mL</a:t>
                      </a:r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54247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57.4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59.4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18.8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65.1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30.1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5AB08D0-0338-C9A6-2007-7B5B8DC0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3324"/>
              </p:ext>
            </p:extLst>
          </p:nvPr>
        </p:nvGraphicFramePr>
        <p:xfrm>
          <a:off x="238920" y="4368800"/>
          <a:ext cx="107338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776">
                  <a:extLst>
                    <a:ext uri="{9D8B030D-6E8A-4147-A177-3AD203B41FA5}">
                      <a16:colId xmlns:a16="http://schemas.microsoft.com/office/drawing/2014/main" val="1311246905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2655921229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8928130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3718222017"/>
                    </a:ext>
                  </a:extLst>
                </a:gridCol>
                <a:gridCol w="2146776">
                  <a:extLst>
                    <a:ext uri="{9D8B030D-6E8A-4147-A177-3AD203B41FA5}">
                      <a16:colId xmlns:a16="http://schemas.microsoft.com/office/drawing/2014/main" val="103739446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Main ±sub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真値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測定値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(cps/MBq)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相対誤差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(%)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キャリブレーションファクター</a:t>
                      </a:r>
                    </a:p>
                  </a:txBody>
                  <a:tcPr>
                    <a:lnT w="3175" cap="flat" cmpd="sng" algn="ctr">
                      <a:solidFill>
                        <a:schemeClr val="bg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15%±15%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75.5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15%±  5%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67.8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68.8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96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20%±10%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82.2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17.7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819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20%±  3%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72.5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79.0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5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43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787</Words>
  <Application>Microsoft Office PowerPoint</Application>
  <PresentationFormat>ワイド画面</PresentationFormat>
  <Paragraphs>215</Paragraphs>
  <Slides>13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Aptos Narrow</vt:lpstr>
      <vt:lpstr>Arial</vt:lpstr>
      <vt:lpstr>Office テーマ</vt:lpstr>
      <vt:lpstr>123I線量測定におけるTEWの影響</vt:lpstr>
      <vt:lpstr>背景</vt:lpstr>
      <vt:lpstr>背景</vt:lpstr>
      <vt:lpstr>目的</vt:lpstr>
      <vt:lpstr>方法：使用機器</vt:lpstr>
      <vt:lpstr>方法：キャリブレーションファクター(cf)</vt:lpstr>
      <vt:lpstr>方法：線量測定</vt:lpstr>
      <vt:lpstr>方法：円柱ファントムにおける線量測定</vt:lpstr>
      <vt:lpstr>結果・考察</vt:lpstr>
      <vt:lpstr>結果・考察</vt:lpstr>
      <vt:lpstr>結果・考察</vt:lpstr>
      <vt:lpstr>結果・考察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ヒロシ ホンダ</dc:creator>
  <cp:lastModifiedBy>ヒロシ ホンダ</cp:lastModifiedBy>
  <cp:revision>8</cp:revision>
  <dcterms:created xsi:type="dcterms:W3CDTF">2024-10-02T12:05:53Z</dcterms:created>
  <dcterms:modified xsi:type="dcterms:W3CDTF">2024-10-09T21:55:50Z</dcterms:modified>
</cp:coreProperties>
</file>