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8" r:id="rId7"/>
    <p:sldId id="267" r:id="rId8"/>
    <p:sldId id="260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hond\source\repos\simind_study\cps_per_mbq_to_bq_per_ml.od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Aptos Narrow"/>
              </a:defRPr>
            </a:pPr>
            <a:r>
              <a:rPr lang="ja-JP" altLang="en-US" sz="1400" b="0" i="0" u="none" strike="noStrike" kern="1200" cap="none" spc="0" baseline="0">
                <a:solidFill>
                  <a:srgbClr val="595959"/>
                </a:solidFill>
                <a:uFillTx/>
                <a:latin typeface="Aptos Narrow"/>
              </a:rPr>
              <a:t>スペクトル成分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130314960629921E-2"/>
          <c:y val="0.15939814814814815"/>
          <c:w val="0.85525240594925622"/>
          <c:h val="0.66259878973461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 photons</c:v>
                </c:pt>
              </c:strCache>
            </c:strRef>
          </c:tx>
          <c:spPr>
            <a:ln w="19046" cap="rnd">
              <a:solidFill>
                <a:srgbClr val="FF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9C-4C51-9A48-7C6423941D0D}"/>
            </c:ext>
          </c:extLst>
        </c:ser>
        <c:ser>
          <c:idx val="7"/>
          <c:order val="1"/>
          <c:tx>
            <c:strRef>
              <c:f>'phant_(2)'!$C$4</c:f>
              <c:strCache>
                <c:ptCount val="1"/>
                <c:pt idx="0">
                  <c:v>primary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'phant_(2)'!$C$5:$C$516</c:f>
              <c:numCache>
                <c:formatCode>General</c:formatCode>
                <c:ptCount val="512"/>
                <c:pt idx="0">
                  <c:v>2.0672131147540999E-3</c:v>
                </c:pt>
                <c:pt idx="1">
                  <c:v>4.29836065573771E-3</c:v>
                </c:pt>
                <c:pt idx="2">
                  <c:v>3.6163934426229499E-3</c:v>
                </c:pt>
                <c:pt idx="3">
                  <c:v>1.93147540983607E-3</c:v>
                </c:pt>
                <c:pt idx="4">
                  <c:v>1.61868852459016E-3</c:v>
                </c:pt>
                <c:pt idx="5">
                  <c:v>1.51409836065574E-3</c:v>
                </c:pt>
                <c:pt idx="6">
                  <c:v>1.3714754098360701E-3</c:v>
                </c:pt>
                <c:pt idx="7">
                  <c:v>1.2963934426229501E-3</c:v>
                </c:pt>
                <c:pt idx="8">
                  <c:v>1.1422950819672099E-3</c:v>
                </c:pt>
                <c:pt idx="9">
                  <c:v>1.0704918032786899E-3</c:v>
                </c:pt>
                <c:pt idx="10">
                  <c:v>9.1901639344262303E-4</c:v>
                </c:pt>
                <c:pt idx="11">
                  <c:v>8.4491803278688503E-4</c:v>
                </c:pt>
                <c:pt idx="12">
                  <c:v>7.3967213114754099E-4</c:v>
                </c:pt>
                <c:pt idx="13">
                  <c:v>6.3901639344262305E-4</c:v>
                </c:pt>
                <c:pt idx="14">
                  <c:v>5.9803278688524595E-4</c:v>
                </c:pt>
                <c:pt idx="15">
                  <c:v>5.2426229508196695E-4</c:v>
                </c:pt>
                <c:pt idx="16">
                  <c:v>4.5803278688524602E-4</c:v>
                </c:pt>
                <c:pt idx="17">
                  <c:v>4.4393442622950801E-4</c:v>
                </c:pt>
                <c:pt idx="18">
                  <c:v>4.6327868852459001E-4</c:v>
                </c:pt>
                <c:pt idx="19">
                  <c:v>9.0426229508196697E-4</c:v>
                </c:pt>
                <c:pt idx="20">
                  <c:v>3.09540983606557E-3</c:v>
                </c:pt>
                <c:pt idx="21">
                  <c:v>1.14524590163934E-2</c:v>
                </c:pt>
                <c:pt idx="22">
                  <c:v>3.4885245901639397E-2</c:v>
                </c:pt>
                <c:pt idx="23">
                  <c:v>8.5803278688524595E-2</c:v>
                </c:pt>
                <c:pt idx="24">
                  <c:v>0.169245901639344</c:v>
                </c:pt>
                <c:pt idx="25">
                  <c:v>0.26426229508196702</c:v>
                </c:pt>
                <c:pt idx="26">
                  <c:v>0.33180327868852499</c:v>
                </c:pt>
                <c:pt idx="27">
                  <c:v>0.34</c:v>
                </c:pt>
                <c:pt idx="28">
                  <c:v>0.29196721311475399</c:v>
                </c:pt>
                <c:pt idx="29">
                  <c:v>0.223180327868852</c:v>
                </c:pt>
                <c:pt idx="30">
                  <c:v>0.16026229508196699</c:v>
                </c:pt>
                <c:pt idx="31">
                  <c:v>0.112918032786885</c:v>
                </c:pt>
                <c:pt idx="32">
                  <c:v>7.5245901639344304E-2</c:v>
                </c:pt>
                <c:pt idx="33">
                  <c:v>4.48196721311475E-2</c:v>
                </c:pt>
                <c:pt idx="34">
                  <c:v>2.32065573770492E-2</c:v>
                </c:pt>
                <c:pt idx="35">
                  <c:v>1.01672131147541E-2</c:v>
                </c:pt>
                <c:pt idx="36">
                  <c:v>4.02622950819672E-3</c:v>
                </c:pt>
                <c:pt idx="37">
                  <c:v>1.7016393442623001E-3</c:v>
                </c:pt>
                <c:pt idx="38">
                  <c:v>1.1478688524590201E-3</c:v>
                </c:pt>
                <c:pt idx="39">
                  <c:v>1.19868852459016E-3</c:v>
                </c:pt>
                <c:pt idx="40">
                  <c:v>1.5036065573770499E-3</c:v>
                </c:pt>
                <c:pt idx="41">
                  <c:v>1.88524590163934E-3</c:v>
                </c:pt>
                <c:pt idx="42">
                  <c:v>2.2409836065573801E-3</c:v>
                </c:pt>
                <c:pt idx="43">
                  <c:v>2.5678688524590201E-3</c:v>
                </c:pt>
                <c:pt idx="44">
                  <c:v>2.8655737704917999E-3</c:v>
                </c:pt>
                <c:pt idx="45">
                  <c:v>3.18786885245902E-3</c:v>
                </c:pt>
                <c:pt idx="46">
                  <c:v>3.6032786885245899E-3</c:v>
                </c:pt>
                <c:pt idx="47">
                  <c:v>3.9737704918032801E-3</c:v>
                </c:pt>
                <c:pt idx="48">
                  <c:v>4.3672131147541003E-3</c:v>
                </c:pt>
                <c:pt idx="49">
                  <c:v>4.7147540983606597E-3</c:v>
                </c:pt>
                <c:pt idx="50">
                  <c:v>5.2131147540983597E-3</c:v>
                </c:pt>
                <c:pt idx="51">
                  <c:v>5.7049180327868902E-3</c:v>
                </c:pt>
                <c:pt idx="52">
                  <c:v>5.9639344262295097E-3</c:v>
                </c:pt>
                <c:pt idx="53">
                  <c:v>6.4590163934426202E-3</c:v>
                </c:pt>
                <c:pt idx="54">
                  <c:v>6.6885245901639398E-3</c:v>
                </c:pt>
                <c:pt idx="55">
                  <c:v>6.7508196721311501E-3</c:v>
                </c:pt>
                <c:pt idx="56">
                  <c:v>6.7704918032786901E-3</c:v>
                </c:pt>
                <c:pt idx="57">
                  <c:v>6.6131147540983599E-3</c:v>
                </c:pt>
                <c:pt idx="58">
                  <c:v>6.0163934426229497E-3</c:v>
                </c:pt>
                <c:pt idx="59">
                  <c:v>5.2524590163934397E-3</c:v>
                </c:pt>
                <c:pt idx="60">
                  <c:v>4.6262295081967199E-3</c:v>
                </c:pt>
                <c:pt idx="61">
                  <c:v>3.55409836065574E-3</c:v>
                </c:pt>
                <c:pt idx="62">
                  <c:v>2.7236065573770498E-3</c:v>
                </c:pt>
                <c:pt idx="63">
                  <c:v>1.9777049180327898E-3</c:v>
                </c:pt>
                <c:pt idx="64">
                  <c:v>1.34983606557377E-3</c:v>
                </c:pt>
                <c:pt idx="65">
                  <c:v>9.6098360655737702E-4</c:v>
                </c:pt>
                <c:pt idx="66">
                  <c:v>5.9639344262295095E-4</c:v>
                </c:pt>
                <c:pt idx="67">
                  <c:v>4.5409836065573802E-4</c:v>
                </c:pt>
                <c:pt idx="68">
                  <c:v>3.3213114754098398E-4</c:v>
                </c:pt>
                <c:pt idx="69">
                  <c:v>2.6659016393442602E-4</c:v>
                </c:pt>
                <c:pt idx="70">
                  <c:v>2.51934426229508E-4</c:v>
                </c:pt>
                <c:pt idx="71">
                  <c:v>2.2862295081967199E-4</c:v>
                </c:pt>
                <c:pt idx="72">
                  <c:v>2.3544262295082001E-4</c:v>
                </c:pt>
                <c:pt idx="73">
                  <c:v>2.2213114754098399E-4</c:v>
                </c:pt>
                <c:pt idx="74">
                  <c:v>2.04983606557377E-4</c:v>
                </c:pt>
                <c:pt idx="75">
                  <c:v>2.06524590163934E-4</c:v>
                </c:pt>
                <c:pt idx="76">
                  <c:v>1.97901639344262E-4</c:v>
                </c:pt>
                <c:pt idx="77">
                  <c:v>2.0383606557377099E-4</c:v>
                </c:pt>
                <c:pt idx="78">
                  <c:v>1.96852459016393E-4</c:v>
                </c:pt>
                <c:pt idx="79">
                  <c:v>2.12983606557377E-4</c:v>
                </c:pt>
                <c:pt idx="80">
                  <c:v>2.2059016393442601E-4</c:v>
                </c:pt>
                <c:pt idx="81">
                  <c:v>2.2724590163934399E-4</c:v>
                </c:pt>
                <c:pt idx="82">
                  <c:v>2.1832786885245901E-4</c:v>
                </c:pt>
                <c:pt idx="83">
                  <c:v>2.54524590163934E-4</c:v>
                </c:pt>
                <c:pt idx="84">
                  <c:v>2.8068852459016403E-4</c:v>
                </c:pt>
                <c:pt idx="85">
                  <c:v>2.73901639344262E-4</c:v>
                </c:pt>
                <c:pt idx="86">
                  <c:v>2.7252459016393401E-4</c:v>
                </c:pt>
                <c:pt idx="87">
                  <c:v>3.0183606557377101E-4</c:v>
                </c:pt>
                <c:pt idx="88">
                  <c:v>3.2363934426229502E-4</c:v>
                </c:pt>
                <c:pt idx="89">
                  <c:v>3.5442622950819698E-4</c:v>
                </c:pt>
                <c:pt idx="90">
                  <c:v>3.4721311475409801E-4</c:v>
                </c:pt>
                <c:pt idx="91">
                  <c:v>3.7606557377049197E-4</c:v>
                </c:pt>
                <c:pt idx="92">
                  <c:v>4.0262295081967202E-4</c:v>
                </c:pt>
                <c:pt idx="93">
                  <c:v>4.0590163934426201E-4</c:v>
                </c:pt>
                <c:pt idx="94">
                  <c:v>4.0459016393442601E-4</c:v>
                </c:pt>
                <c:pt idx="95">
                  <c:v>4.2229508196721301E-4</c:v>
                </c:pt>
                <c:pt idx="96">
                  <c:v>3.9737704918032802E-4</c:v>
                </c:pt>
                <c:pt idx="97">
                  <c:v>3.9213114754098398E-4</c:v>
                </c:pt>
                <c:pt idx="98">
                  <c:v>4.1377049180327897E-4</c:v>
                </c:pt>
                <c:pt idx="99">
                  <c:v>3.8754098360655701E-4</c:v>
                </c:pt>
                <c:pt idx="100">
                  <c:v>3.9967213114754102E-4</c:v>
                </c:pt>
                <c:pt idx="101">
                  <c:v>3.6852459016393401E-4</c:v>
                </c:pt>
                <c:pt idx="102">
                  <c:v>3.5442622950819698E-4</c:v>
                </c:pt>
                <c:pt idx="103">
                  <c:v>3.6721311475409801E-4</c:v>
                </c:pt>
                <c:pt idx="104">
                  <c:v>3.5409836065573798E-4</c:v>
                </c:pt>
                <c:pt idx="105">
                  <c:v>3.7409836065573798E-4</c:v>
                </c:pt>
                <c:pt idx="106">
                  <c:v>3.3508196721311498E-4</c:v>
                </c:pt>
                <c:pt idx="107">
                  <c:v>3.4590163934426202E-4</c:v>
                </c:pt>
                <c:pt idx="108">
                  <c:v>3.5639344262295097E-4</c:v>
                </c:pt>
                <c:pt idx="109">
                  <c:v>4.0852459016393401E-4</c:v>
                </c:pt>
                <c:pt idx="110">
                  <c:v>4.5442622950819702E-4</c:v>
                </c:pt>
                <c:pt idx="111">
                  <c:v>5.0065573770491801E-4</c:v>
                </c:pt>
                <c:pt idx="112">
                  <c:v>5.6852459016393405E-4</c:v>
                </c:pt>
                <c:pt idx="113">
                  <c:v>6.8262295081967204E-4</c:v>
                </c:pt>
                <c:pt idx="114">
                  <c:v>8.6754098360655697E-4</c:v>
                </c:pt>
                <c:pt idx="115">
                  <c:v>1.1075409836065601E-3</c:v>
                </c:pt>
                <c:pt idx="116">
                  <c:v>1.3865573770491799E-3</c:v>
                </c:pt>
                <c:pt idx="117">
                  <c:v>1.8062295081967201E-3</c:v>
                </c:pt>
                <c:pt idx="118">
                  <c:v>2.2652459016393399E-3</c:v>
                </c:pt>
                <c:pt idx="119">
                  <c:v>2.7944262295081998E-3</c:v>
                </c:pt>
                <c:pt idx="120">
                  <c:v>3.3999999999999998E-3</c:v>
                </c:pt>
                <c:pt idx="121">
                  <c:v>4.0557377049180304E-3</c:v>
                </c:pt>
                <c:pt idx="122">
                  <c:v>4.8393442622950804E-3</c:v>
                </c:pt>
                <c:pt idx="123">
                  <c:v>5.57377049180328E-3</c:v>
                </c:pt>
                <c:pt idx="124">
                  <c:v>6.2327868852458997E-3</c:v>
                </c:pt>
                <c:pt idx="125">
                  <c:v>6.85573770491803E-3</c:v>
                </c:pt>
                <c:pt idx="126">
                  <c:v>7.5081967213114801E-3</c:v>
                </c:pt>
                <c:pt idx="127">
                  <c:v>7.9639344262295107E-3</c:v>
                </c:pt>
                <c:pt idx="128">
                  <c:v>8.2819672131147493E-3</c:v>
                </c:pt>
                <c:pt idx="129">
                  <c:v>8.3934426229508204E-3</c:v>
                </c:pt>
                <c:pt idx="130">
                  <c:v>8.5704918032786896E-3</c:v>
                </c:pt>
                <c:pt idx="131">
                  <c:v>8.4262295081967194E-3</c:v>
                </c:pt>
                <c:pt idx="132">
                  <c:v>8.2000000000000007E-3</c:v>
                </c:pt>
                <c:pt idx="133">
                  <c:v>8.1016393442623E-3</c:v>
                </c:pt>
                <c:pt idx="134">
                  <c:v>8.0655737704918001E-3</c:v>
                </c:pt>
                <c:pt idx="135">
                  <c:v>8.0000000000000002E-3</c:v>
                </c:pt>
                <c:pt idx="136">
                  <c:v>8.3081967213114692E-3</c:v>
                </c:pt>
                <c:pt idx="137">
                  <c:v>8.9672131147541002E-3</c:v>
                </c:pt>
                <c:pt idx="138">
                  <c:v>1.02327868852459E-2</c:v>
                </c:pt>
                <c:pt idx="139">
                  <c:v>1.2514754098360699E-2</c:v>
                </c:pt>
                <c:pt idx="140">
                  <c:v>1.5813114754098401E-2</c:v>
                </c:pt>
                <c:pt idx="141">
                  <c:v>2.0580327868852499E-2</c:v>
                </c:pt>
                <c:pt idx="142">
                  <c:v>2.6950819672131199E-2</c:v>
                </c:pt>
                <c:pt idx="143">
                  <c:v>3.5737704918032798E-2</c:v>
                </c:pt>
                <c:pt idx="144">
                  <c:v>4.7081967213114799E-2</c:v>
                </c:pt>
                <c:pt idx="145">
                  <c:v>6.1442622950819703E-2</c:v>
                </c:pt>
                <c:pt idx="146">
                  <c:v>7.8393442622950796E-2</c:v>
                </c:pt>
                <c:pt idx="147">
                  <c:v>9.8819672131147604E-2</c:v>
                </c:pt>
                <c:pt idx="148">
                  <c:v>0.12236065573770501</c:v>
                </c:pt>
                <c:pt idx="149">
                  <c:v>0.14934426229508199</c:v>
                </c:pt>
                <c:pt idx="150">
                  <c:v>0.17721311475409801</c:v>
                </c:pt>
                <c:pt idx="151">
                  <c:v>0.20744262295082</c:v>
                </c:pt>
                <c:pt idx="152">
                  <c:v>0.237770491803279</c:v>
                </c:pt>
                <c:pt idx="153">
                  <c:v>0.26619672131147498</c:v>
                </c:pt>
                <c:pt idx="154">
                  <c:v>0.29229508196721299</c:v>
                </c:pt>
                <c:pt idx="155">
                  <c:v>0.31416393442622997</c:v>
                </c:pt>
                <c:pt idx="156">
                  <c:v>0.33049180327868899</c:v>
                </c:pt>
                <c:pt idx="157">
                  <c:v>0.34163934426229497</c:v>
                </c:pt>
                <c:pt idx="158">
                  <c:v>0.34327868852458998</c:v>
                </c:pt>
                <c:pt idx="159">
                  <c:v>0.34</c:v>
                </c:pt>
                <c:pt idx="160">
                  <c:v>0.32950819672131199</c:v>
                </c:pt>
                <c:pt idx="161">
                  <c:v>0.31173770491803299</c:v>
                </c:pt>
                <c:pt idx="162">
                  <c:v>0.28832786885245898</c:v>
                </c:pt>
                <c:pt idx="163">
                  <c:v>0.262393442622951</c:v>
                </c:pt>
                <c:pt idx="164">
                  <c:v>0.23285245901639301</c:v>
                </c:pt>
                <c:pt idx="165">
                  <c:v>0.20281967213114799</c:v>
                </c:pt>
                <c:pt idx="166">
                  <c:v>0.17255737704918001</c:v>
                </c:pt>
                <c:pt idx="167">
                  <c:v>0.144426229508197</c:v>
                </c:pt>
                <c:pt idx="168">
                  <c:v>0.11734426229508201</c:v>
                </c:pt>
                <c:pt idx="169">
                  <c:v>9.4032786885245898E-2</c:v>
                </c:pt>
                <c:pt idx="170">
                  <c:v>7.3803278688524598E-2</c:v>
                </c:pt>
                <c:pt idx="171">
                  <c:v>5.6393442622950797E-2</c:v>
                </c:pt>
                <c:pt idx="172">
                  <c:v>4.2229508196721298E-2</c:v>
                </c:pt>
                <c:pt idx="173">
                  <c:v>3.11901639344262E-2</c:v>
                </c:pt>
                <c:pt idx="174">
                  <c:v>2.2380327868852499E-2</c:v>
                </c:pt>
                <c:pt idx="175">
                  <c:v>1.5780327868852501E-2</c:v>
                </c:pt>
                <c:pt idx="176">
                  <c:v>1.0691803278688501E-2</c:v>
                </c:pt>
                <c:pt idx="177">
                  <c:v>7.2950819672131196E-3</c:v>
                </c:pt>
                <c:pt idx="178">
                  <c:v>4.9180327868852498E-3</c:v>
                </c:pt>
                <c:pt idx="179">
                  <c:v>3.2481967213114798E-3</c:v>
                </c:pt>
                <c:pt idx="180">
                  <c:v>2.0681967213114802E-3</c:v>
                </c:pt>
                <c:pt idx="181">
                  <c:v>1.3491803278688501E-3</c:v>
                </c:pt>
                <c:pt idx="182">
                  <c:v>8.7278688524590204E-4</c:v>
                </c:pt>
                <c:pt idx="183">
                  <c:v>5.5934426229508195E-4</c:v>
                </c:pt>
                <c:pt idx="184">
                  <c:v>3.8852459016393401E-4</c:v>
                </c:pt>
                <c:pt idx="185">
                  <c:v>2.6957377049180301E-4</c:v>
                </c:pt>
                <c:pt idx="186">
                  <c:v>2.0599999999999999E-4</c:v>
                </c:pt>
                <c:pt idx="187">
                  <c:v>1.7324590163934401E-4</c:v>
                </c:pt>
                <c:pt idx="188">
                  <c:v>1.5704918032786899E-4</c:v>
                </c:pt>
                <c:pt idx="189">
                  <c:v>1.3996721311475399E-4</c:v>
                </c:pt>
                <c:pt idx="190">
                  <c:v>1.46950819672131E-4</c:v>
                </c:pt>
                <c:pt idx="191">
                  <c:v>1.4478688524590199E-4</c:v>
                </c:pt>
                <c:pt idx="192">
                  <c:v>1.2288524590163899E-4</c:v>
                </c:pt>
                <c:pt idx="193">
                  <c:v>1.2963934426229499E-4</c:v>
                </c:pt>
                <c:pt idx="194">
                  <c:v>1.16131147540984E-4</c:v>
                </c:pt>
                <c:pt idx="195">
                  <c:v>1.06393442622951E-4</c:v>
                </c:pt>
                <c:pt idx="196">
                  <c:v>1.16852459016393E-4</c:v>
                </c:pt>
                <c:pt idx="197">
                  <c:v>9.4393442622950799E-5</c:v>
                </c:pt>
                <c:pt idx="198">
                  <c:v>9.3049180327868804E-5</c:v>
                </c:pt>
                <c:pt idx="199">
                  <c:v>7.9606557377049202E-5</c:v>
                </c:pt>
                <c:pt idx="200">
                  <c:v>8.0393442622950798E-5</c:v>
                </c:pt>
                <c:pt idx="201">
                  <c:v>7.3606557377049205E-5</c:v>
                </c:pt>
                <c:pt idx="202">
                  <c:v>6.3803278688524595E-5</c:v>
                </c:pt>
                <c:pt idx="203">
                  <c:v>6.1508196721311503E-5</c:v>
                </c:pt>
                <c:pt idx="204">
                  <c:v>5.3508196721311499E-5</c:v>
                </c:pt>
                <c:pt idx="205">
                  <c:v>6.0098360655737703E-5</c:v>
                </c:pt>
                <c:pt idx="206">
                  <c:v>4.4295081967213102E-5</c:v>
                </c:pt>
                <c:pt idx="207">
                  <c:v>5.5475409836065597E-5</c:v>
                </c:pt>
                <c:pt idx="208">
                  <c:v>3.9475409836065601E-5</c:v>
                </c:pt>
                <c:pt idx="209">
                  <c:v>3.4786885245901603E-5</c:v>
                </c:pt>
                <c:pt idx="210">
                  <c:v>3.6000000000000001E-5</c:v>
                </c:pt>
                <c:pt idx="211">
                  <c:v>3.68196721311475E-5</c:v>
                </c:pt>
                <c:pt idx="212">
                  <c:v>3.3868852459016403E-5</c:v>
                </c:pt>
                <c:pt idx="213">
                  <c:v>3.6295081967213098E-5</c:v>
                </c:pt>
                <c:pt idx="214">
                  <c:v>3.3475409836065598E-5</c:v>
                </c:pt>
                <c:pt idx="215">
                  <c:v>3.4885245901639297E-5</c:v>
                </c:pt>
                <c:pt idx="216">
                  <c:v>3.0275409836065601E-5</c:v>
                </c:pt>
                <c:pt idx="217">
                  <c:v>3.0245901639344301E-5</c:v>
                </c:pt>
                <c:pt idx="218">
                  <c:v>3.64918032786885E-5</c:v>
                </c:pt>
                <c:pt idx="219">
                  <c:v>2.92655737704918E-5</c:v>
                </c:pt>
                <c:pt idx="220">
                  <c:v>3.0406557377049198E-5</c:v>
                </c:pt>
                <c:pt idx="221">
                  <c:v>3.1062295081967197E-5</c:v>
                </c:pt>
                <c:pt idx="222">
                  <c:v>3.5868852459016397E-5</c:v>
                </c:pt>
                <c:pt idx="223">
                  <c:v>3.6131147540983598E-5</c:v>
                </c:pt>
                <c:pt idx="224">
                  <c:v>4.3377049180327903E-5</c:v>
                </c:pt>
                <c:pt idx="225">
                  <c:v>4.4032786885245902E-5</c:v>
                </c:pt>
                <c:pt idx="226">
                  <c:v>4.2065573770491803E-5</c:v>
                </c:pt>
                <c:pt idx="227">
                  <c:v>4.4459016393442602E-5</c:v>
                </c:pt>
                <c:pt idx="228">
                  <c:v>5.1245901639344297E-5</c:v>
                </c:pt>
                <c:pt idx="229">
                  <c:v>4.8950819672131199E-5</c:v>
                </c:pt>
                <c:pt idx="230">
                  <c:v>6.6557377049180296E-5</c:v>
                </c:pt>
                <c:pt idx="231">
                  <c:v>7.3737704918032802E-5</c:v>
                </c:pt>
                <c:pt idx="232">
                  <c:v>8.2262295081967195E-5</c:v>
                </c:pt>
                <c:pt idx="233">
                  <c:v>6.8491803278688499E-5</c:v>
                </c:pt>
                <c:pt idx="234">
                  <c:v>8.2459016393442598E-5</c:v>
                </c:pt>
                <c:pt idx="235">
                  <c:v>9.5442622950819698E-5</c:v>
                </c:pt>
                <c:pt idx="236">
                  <c:v>1.03901639344262E-4</c:v>
                </c:pt>
                <c:pt idx="237">
                  <c:v>1.0855737704918E-4</c:v>
                </c:pt>
                <c:pt idx="238">
                  <c:v>1.1481967213114801E-4</c:v>
                </c:pt>
                <c:pt idx="239">
                  <c:v>1.32459016393443E-4</c:v>
                </c:pt>
                <c:pt idx="240">
                  <c:v>1.30786885245902E-4</c:v>
                </c:pt>
                <c:pt idx="241">
                  <c:v>1.43147540983607E-4</c:v>
                </c:pt>
                <c:pt idx="242">
                  <c:v>1.5380327868852499E-4</c:v>
                </c:pt>
                <c:pt idx="243">
                  <c:v>1.6219672131147499E-4</c:v>
                </c:pt>
                <c:pt idx="244">
                  <c:v>1.6836065573770499E-4</c:v>
                </c:pt>
                <c:pt idx="245">
                  <c:v>1.61475409836066E-4</c:v>
                </c:pt>
                <c:pt idx="246">
                  <c:v>1.8249180327868899E-4</c:v>
                </c:pt>
                <c:pt idx="247">
                  <c:v>1.91049180327869E-4</c:v>
                </c:pt>
                <c:pt idx="248">
                  <c:v>1.77180327868852E-4</c:v>
                </c:pt>
                <c:pt idx="249">
                  <c:v>1.5904918032786901E-4</c:v>
                </c:pt>
                <c:pt idx="250">
                  <c:v>1.6960655737704899E-4</c:v>
                </c:pt>
                <c:pt idx="251">
                  <c:v>1.60459016393443E-4</c:v>
                </c:pt>
                <c:pt idx="252">
                  <c:v>1.8799999999999999E-4</c:v>
                </c:pt>
                <c:pt idx="253">
                  <c:v>1.4422950819672101E-4</c:v>
                </c:pt>
                <c:pt idx="254">
                  <c:v>1.5740983606557399E-4</c:v>
                </c:pt>
                <c:pt idx="255">
                  <c:v>1.4606557377049199E-4</c:v>
                </c:pt>
                <c:pt idx="256">
                  <c:v>1.3947540983606601E-4</c:v>
                </c:pt>
                <c:pt idx="257">
                  <c:v>1.4740983606557399E-4</c:v>
                </c:pt>
                <c:pt idx="258">
                  <c:v>1.3855737704918E-4</c:v>
                </c:pt>
                <c:pt idx="259">
                  <c:v>1.3449180327868899E-4</c:v>
                </c:pt>
                <c:pt idx="260">
                  <c:v>1.3609836065573799E-4</c:v>
                </c:pt>
                <c:pt idx="261">
                  <c:v>1.23049180327869E-4</c:v>
                </c:pt>
                <c:pt idx="262">
                  <c:v>1.36E-4</c:v>
                </c:pt>
                <c:pt idx="263">
                  <c:v>1.2806557377049199E-4</c:v>
                </c:pt>
                <c:pt idx="264">
                  <c:v>1.2865573770491799E-4</c:v>
                </c:pt>
                <c:pt idx="265">
                  <c:v>1.31114754098361E-4</c:v>
                </c:pt>
                <c:pt idx="266">
                  <c:v>1.3518032786885201E-4</c:v>
                </c:pt>
                <c:pt idx="267">
                  <c:v>1.46918032786885E-4</c:v>
                </c:pt>
                <c:pt idx="268">
                  <c:v>1.4200000000000001E-4</c:v>
                </c:pt>
                <c:pt idx="269">
                  <c:v>1.4268852459016401E-4</c:v>
                </c:pt>
                <c:pt idx="270">
                  <c:v>1.6085245901639299E-4</c:v>
                </c:pt>
                <c:pt idx="271">
                  <c:v>1.6291803278688501E-4</c:v>
                </c:pt>
                <c:pt idx="272">
                  <c:v>1.7550819672131101E-4</c:v>
                </c:pt>
                <c:pt idx="273">
                  <c:v>1.6937704918032801E-4</c:v>
                </c:pt>
                <c:pt idx="274">
                  <c:v>1.8186885245901599E-4</c:v>
                </c:pt>
                <c:pt idx="275">
                  <c:v>1.8318032786885199E-4</c:v>
                </c:pt>
                <c:pt idx="276">
                  <c:v>1.8927868852458999E-4</c:v>
                </c:pt>
                <c:pt idx="277">
                  <c:v>1.9809836065573801E-4</c:v>
                </c:pt>
                <c:pt idx="278">
                  <c:v>1.7318032786885199E-4</c:v>
                </c:pt>
                <c:pt idx="279">
                  <c:v>1.90426229508197E-4</c:v>
                </c:pt>
                <c:pt idx="280">
                  <c:v>2.01377049180328E-4</c:v>
                </c:pt>
                <c:pt idx="281">
                  <c:v>1.93311475409836E-4</c:v>
                </c:pt>
                <c:pt idx="282">
                  <c:v>1.9865573770491799E-4</c:v>
                </c:pt>
                <c:pt idx="283">
                  <c:v>1.9937704918032801E-4</c:v>
                </c:pt>
                <c:pt idx="284">
                  <c:v>2.0150819672131099E-4</c:v>
                </c:pt>
                <c:pt idx="285">
                  <c:v>1.79180327868852E-4</c:v>
                </c:pt>
                <c:pt idx="286">
                  <c:v>1.6422950819672101E-4</c:v>
                </c:pt>
                <c:pt idx="287">
                  <c:v>1.63672131147541E-4</c:v>
                </c:pt>
                <c:pt idx="288">
                  <c:v>1.7232786885245901E-4</c:v>
                </c:pt>
                <c:pt idx="289">
                  <c:v>1.6022950819672099E-4</c:v>
                </c:pt>
                <c:pt idx="290">
                  <c:v>1.5170491803278701E-4</c:v>
                </c:pt>
                <c:pt idx="291">
                  <c:v>1.6285245901639299E-4</c:v>
                </c:pt>
                <c:pt idx="292">
                  <c:v>1.4836065573770499E-4</c:v>
                </c:pt>
                <c:pt idx="293">
                  <c:v>1.3740983606557399E-4</c:v>
                </c:pt>
                <c:pt idx="294">
                  <c:v>1.26688524590164E-4</c:v>
                </c:pt>
                <c:pt idx="295">
                  <c:v>1.3272131147541E-4</c:v>
                </c:pt>
                <c:pt idx="296">
                  <c:v>1.3173770491803301E-4</c:v>
                </c:pt>
                <c:pt idx="297">
                  <c:v>1.31114754098361E-4</c:v>
                </c:pt>
                <c:pt idx="298">
                  <c:v>1.18393442622951E-4</c:v>
                </c:pt>
                <c:pt idx="299">
                  <c:v>1.15081967213115E-4</c:v>
                </c:pt>
                <c:pt idx="300">
                  <c:v>1.14229508196721E-4</c:v>
                </c:pt>
                <c:pt idx="301">
                  <c:v>1.14524590163934E-4</c:v>
                </c:pt>
                <c:pt idx="302">
                  <c:v>1.16918032786885E-4</c:v>
                </c:pt>
                <c:pt idx="303">
                  <c:v>1.18819672131148E-4</c:v>
                </c:pt>
                <c:pt idx="304">
                  <c:v>1.14524590163934E-4</c:v>
                </c:pt>
                <c:pt idx="305">
                  <c:v>1.36295081967213E-4</c:v>
                </c:pt>
                <c:pt idx="306">
                  <c:v>1.1344262295082E-4</c:v>
                </c:pt>
                <c:pt idx="307">
                  <c:v>1.2619672131147501E-4</c:v>
                </c:pt>
                <c:pt idx="308">
                  <c:v>1.12327868852459E-4</c:v>
                </c:pt>
                <c:pt idx="309">
                  <c:v>1.25967213114754E-4</c:v>
                </c:pt>
                <c:pt idx="310">
                  <c:v>1.3255737704917999E-4</c:v>
                </c:pt>
                <c:pt idx="311">
                  <c:v>1.2649180327868899E-4</c:v>
                </c:pt>
                <c:pt idx="312">
                  <c:v>1.3642622950819699E-4</c:v>
                </c:pt>
                <c:pt idx="313">
                  <c:v>1.55606557377049E-4</c:v>
                </c:pt>
                <c:pt idx="314">
                  <c:v>1.31147540983607E-4</c:v>
                </c:pt>
                <c:pt idx="315">
                  <c:v>1.45967213114754E-4</c:v>
                </c:pt>
                <c:pt idx="316">
                  <c:v>1.3914754098360701E-4</c:v>
                </c:pt>
                <c:pt idx="317">
                  <c:v>1.3996721311475399E-4</c:v>
                </c:pt>
                <c:pt idx="318">
                  <c:v>1.5419672131147501E-4</c:v>
                </c:pt>
                <c:pt idx="319">
                  <c:v>1.4540983606557399E-4</c:v>
                </c:pt>
                <c:pt idx="320">
                  <c:v>1.5167213114754101E-4</c:v>
                </c:pt>
                <c:pt idx="321">
                  <c:v>1.71737704918033E-4</c:v>
                </c:pt>
                <c:pt idx="322">
                  <c:v>1.63081967213115E-4</c:v>
                </c:pt>
                <c:pt idx="323">
                  <c:v>1.70754098360656E-4</c:v>
                </c:pt>
                <c:pt idx="324">
                  <c:v>1.73409836065574E-4</c:v>
                </c:pt>
                <c:pt idx="325">
                  <c:v>1.71409836065574E-4</c:v>
                </c:pt>
                <c:pt idx="326">
                  <c:v>1.88524590163934E-4</c:v>
                </c:pt>
                <c:pt idx="327">
                  <c:v>1.97836065573771E-4</c:v>
                </c:pt>
                <c:pt idx="328">
                  <c:v>1.9681967213114801E-4</c:v>
                </c:pt>
                <c:pt idx="329">
                  <c:v>2.0131147540983601E-4</c:v>
                </c:pt>
                <c:pt idx="330">
                  <c:v>2.1055737704917999E-4</c:v>
                </c:pt>
                <c:pt idx="331">
                  <c:v>2.25901639344262E-4</c:v>
                </c:pt>
                <c:pt idx="332">
                  <c:v>2.20098360655738E-4</c:v>
                </c:pt>
                <c:pt idx="333">
                  <c:v>2.39377049180328E-4</c:v>
                </c:pt>
                <c:pt idx="334">
                  <c:v>2.42360655737705E-4</c:v>
                </c:pt>
                <c:pt idx="335">
                  <c:v>2.4760655737704902E-4</c:v>
                </c:pt>
                <c:pt idx="336">
                  <c:v>2.49377049180328E-4</c:v>
                </c:pt>
                <c:pt idx="337">
                  <c:v>2.06262295081967E-4</c:v>
                </c:pt>
                <c:pt idx="338">
                  <c:v>2.1727868852458999E-4</c:v>
                </c:pt>
                <c:pt idx="339">
                  <c:v>2.33901639344262E-4</c:v>
                </c:pt>
                <c:pt idx="340">
                  <c:v>2.7144262295081999E-4</c:v>
                </c:pt>
                <c:pt idx="341">
                  <c:v>2.8239344262295102E-4</c:v>
                </c:pt>
                <c:pt idx="342">
                  <c:v>2.4731147540983601E-4</c:v>
                </c:pt>
                <c:pt idx="343">
                  <c:v>2.5675409836065598E-4</c:v>
                </c:pt>
                <c:pt idx="344">
                  <c:v>2.3026229508196701E-4</c:v>
                </c:pt>
                <c:pt idx="345">
                  <c:v>2.4022950819672101E-4</c:v>
                </c:pt>
                <c:pt idx="346">
                  <c:v>2.3931147540983601E-4</c:v>
                </c:pt>
                <c:pt idx="347">
                  <c:v>2.4885245901639302E-4</c:v>
                </c:pt>
                <c:pt idx="348">
                  <c:v>2.3501639344262299E-4</c:v>
                </c:pt>
                <c:pt idx="349">
                  <c:v>2.3891803278688499E-4</c:v>
                </c:pt>
                <c:pt idx="350">
                  <c:v>2.3406557377049199E-4</c:v>
                </c:pt>
                <c:pt idx="351">
                  <c:v>2.16524590163934E-4</c:v>
                </c:pt>
                <c:pt idx="352">
                  <c:v>2.12622950819672E-4</c:v>
                </c:pt>
                <c:pt idx="353">
                  <c:v>2.13901639344262E-4</c:v>
                </c:pt>
                <c:pt idx="354">
                  <c:v>1.7550819672131101E-4</c:v>
                </c:pt>
                <c:pt idx="355">
                  <c:v>1.9763934426229499E-4</c:v>
                </c:pt>
                <c:pt idx="356">
                  <c:v>1.94295081967213E-4</c:v>
                </c:pt>
                <c:pt idx="357">
                  <c:v>1.8527868852459E-4</c:v>
                </c:pt>
                <c:pt idx="358">
                  <c:v>1.6170491803278701E-4</c:v>
                </c:pt>
                <c:pt idx="359">
                  <c:v>1.6160655737704901E-4</c:v>
                </c:pt>
                <c:pt idx="360">
                  <c:v>1.4419672131147501E-4</c:v>
                </c:pt>
                <c:pt idx="361">
                  <c:v>1.29508196721312E-4</c:v>
                </c:pt>
                <c:pt idx="362">
                  <c:v>1.2321311475409799E-4</c:v>
                </c:pt>
                <c:pt idx="363">
                  <c:v>1.3173770491803301E-4</c:v>
                </c:pt>
                <c:pt idx="364">
                  <c:v>1.05639344262295E-4</c:v>
                </c:pt>
                <c:pt idx="365">
                  <c:v>9.7508196721311498E-5</c:v>
                </c:pt>
                <c:pt idx="366">
                  <c:v>1.03901639344262E-4</c:v>
                </c:pt>
                <c:pt idx="367">
                  <c:v>1.03016393442623E-4</c:v>
                </c:pt>
                <c:pt idx="368">
                  <c:v>8.30491803278689E-5</c:v>
                </c:pt>
                <c:pt idx="369">
                  <c:v>7.6426229508196698E-5</c:v>
                </c:pt>
                <c:pt idx="370">
                  <c:v>6.5573770491803298E-5</c:v>
                </c:pt>
                <c:pt idx="371">
                  <c:v>7.1114754098360698E-5</c:v>
                </c:pt>
                <c:pt idx="372">
                  <c:v>6.8131147540983597E-5</c:v>
                </c:pt>
                <c:pt idx="373">
                  <c:v>8.68524590163935E-5</c:v>
                </c:pt>
                <c:pt idx="374">
                  <c:v>3.9967213114754101E-5</c:v>
                </c:pt>
                <c:pt idx="375">
                  <c:v>5.1311475409836102E-5</c:v>
                </c:pt>
                <c:pt idx="376">
                  <c:v>6.5377049180327895E-5</c:v>
                </c:pt>
                <c:pt idx="377">
                  <c:v>4.8131147540983598E-5</c:v>
                </c:pt>
                <c:pt idx="378">
                  <c:v>3.6524590163934403E-5</c:v>
                </c:pt>
                <c:pt idx="379">
                  <c:v>4.0163934426229503E-5</c:v>
                </c:pt>
                <c:pt idx="380">
                  <c:v>3.6983606557377101E-5</c:v>
                </c:pt>
                <c:pt idx="381">
                  <c:v>4.3114754098360702E-5</c:v>
                </c:pt>
                <c:pt idx="382">
                  <c:v>3.2062295081967201E-5</c:v>
                </c:pt>
                <c:pt idx="383">
                  <c:v>2.96459016393443E-5</c:v>
                </c:pt>
                <c:pt idx="384">
                  <c:v>3.12885245901639E-5</c:v>
                </c:pt>
                <c:pt idx="385">
                  <c:v>2.3085245901639302E-5</c:v>
                </c:pt>
                <c:pt idx="386">
                  <c:v>3.3540983606557403E-5</c:v>
                </c:pt>
                <c:pt idx="387">
                  <c:v>2.4731147540983599E-5</c:v>
                </c:pt>
                <c:pt idx="388">
                  <c:v>2.9472131147541E-5</c:v>
                </c:pt>
                <c:pt idx="389">
                  <c:v>2.6295081967213099E-5</c:v>
                </c:pt>
                <c:pt idx="390">
                  <c:v>2.83245901639344E-5</c:v>
                </c:pt>
                <c:pt idx="391">
                  <c:v>2.59770491803279E-5</c:v>
                </c:pt>
                <c:pt idx="392">
                  <c:v>2.4839344262295101E-5</c:v>
                </c:pt>
                <c:pt idx="393">
                  <c:v>2.4508196721311499E-5</c:v>
                </c:pt>
                <c:pt idx="394">
                  <c:v>2.68524590163934E-5</c:v>
                </c:pt>
                <c:pt idx="395">
                  <c:v>2.2019672131147499E-5</c:v>
                </c:pt>
                <c:pt idx="396">
                  <c:v>2.3377049180327901E-5</c:v>
                </c:pt>
                <c:pt idx="397">
                  <c:v>2.34819672131148E-5</c:v>
                </c:pt>
                <c:pt idx="398">
                  <c:v>3.1380327868852498E-5</c:v>
                </c:pt>
                <c:pt idx="399">
                  <c:v>2.40459016393443E-5</c:v>
                </c:pt>
                <c:pt idx="400">
                  <c:v>2.6344262295082E-5</c:v>
                </c:pt>
                <c:pt idx="401">
                  <c:v>3.6196721311475403E-5</c:v>
                </c:pt>
                <c:pt idx="402">
                  <c:v>3.4622950819672103E-5</c:v>
                </c:pt>
                <c:pt idx="403">
                  <c:v>3.9114754098360699E-5</c:v>
                </c:pt>
                <c:pt idx="404">
                  <c:v>3.8655737704918001E-5</c:v>
                </c:pt>
                <c:pt idx="405">
                  <c:v>4.3704918032786902E-5</c:v>
                </c:pt>
                <c:pt idx="406">
                  <c:v>4.5770491803278702E-5</c:v>
                </c:pt>
                <c:pt idx="407">
                  <c:v>4.0885245901639402E-5</c:v>
                </c:pt>
                <c:pt idx="408">
                  <c:v>5.07213114754098E-5</c:v>
                </c:pt>
                <c:pt idx="409">
                  <c:v>5.3737704918032797E-5</c:v>
                </c:pt>
                <c:pt idx="410">
                  <c:v>5.87540983606557E-5</c:v>
                </c:pt>
                <c:pt idx="411">
                  <c:v>6.5508196721311506E-5</c:v>
                </c:pt>
                <c:pt idx="412">
                  <c:v>6.9213114754098398E-5</c:v>
                </c:pt>
                <c:pt idx="413">
                  <c:v>6.8918032786885301E-5</c:v>
                </c:pt>
                <c:pt idx="414">
                  <c:v>8.7737704918032804E-5</c:v>
                </c:pt>
                <c:pt idx="415">
                  <c:v>8.1311475409836099E-5</c:v>
                </c:pt>
                <c:pt idx="416">
                  <c:v>8.7737704918032804E-5</c:v>
                </c:pt>
                <c:pt idx="417">
                  <c:v>1.0337704918032801E-4</c:v>
                </c:pt>
                <c:pt idx="418">
                  <c:v>1.02655737704918E-4</c:v>
                </c:pt>
                <c:pt idx="419">
                  <c:v>1.0744262295082E-4</c:v>
                </c:pt>
                <c:pt idx="420">
                  <c:v>9.5278688524590198E-5</c:v>
                </c:pt>
                <c:pt idx="421">
                  <c:v>1.2672131147540999E-4</c:v>
                </c:pt>
                <c:pt idx="422">
                  <c:v>1.3272131147541E-4</c:v>
                </c:pt>
                <c:pt idx="423">
                  <c:v>1.47901639344262E-4</c:v>
                </c:pt>
                <c:pt idx="424">
                  <c:v>1.3868852459016399E-4</c:v>
                </c:pt>
                <c:pt idx="425">
                  <c:v>1.6222950819672099E-4</c:v>
                </c:pt>
                <c:pt idx="426">
                  <c:v>1.58885245901639E-4</c:v>
                </c:pt>
                <c:pt idx="427">
                  <c:v>1.83704918032787E-4</c:v>
                </c:pt>
                <c:pt idx="428">
                  <c:v>1.73081967213115E-4</c:v>
                </c:pt>
                <c:pt idx="429">
                  <c:v>2.0055737704917999E-4</c:v>
                </c:pt>
                <c:pt idx="430">
                  <c:v>2.1272131147541E-4</c:v>
                </c:pt>
                <c:pt idx="431">
                  <c:v>2.1098360655737701E-4</c:v>
                </c:pt>
                <c:pt idx="432">
                  <c:v>1.9665573770491799E-4</c:v>
                </c:pt>
                <c:pt idx="433">
                  <c:v>2.2793442622950799E-4</c:v>
                </c:pt>
                <c:pt idx="434">
                  <c:v>2.0127868852459001E-4</c:v>
                </c:pt>
                <c:pt idx="435">
                  <c:v>2.1419672131147501E-4</c:v>
                </c:pt>
                <c:pt idx="436">
                  <c:v>2.52655737704918E-4</c:v>
                </c:pt>
                <c:pt idx="437">
                  <c:v>2.2245901639344299E-4</c:v>
                </c:pt>
                <c:pt idx="438">
                  <c:v>2.1547540983606601E-4</c:v>
                </c:pt>
                <c:pt idx="439">
                  <c:v>2.1927868852458999E-4</c:v>
                </c:pt>
                <c:pt idx="440">
                  <c:v>2.1291803278688501E-4</c:v>
                </c:pt>
                <c:pt idx="441">
                  <c:v>2.12622950819672E-4</c:v>
                </c:pt>
                <c:pt idx="442">
                  <c:v>2.2645901639344301E-4</c:v>
                </c:pt>
                <c:pt idx="443">
                  <c:v>2.2655737704918E-4</c:v>
                </c:pt>
                <c:pt idx="444">
                  <c:v>1.9609836065573801E-4</c:v>
                </c:pt>
                <c:pt idx="445">
                  <c:v>2.1678688524590201E-4</c:v>
                </c:pt>
                <c:pt idx="446">
                  <c:v>2.04885245901639E-4</c:v>
                </c:pt>
                <c:pt idx="447">
                  <c:v>1.9413114754098399E-4</c:v>
                </c:pt>
                <c:pt idx="448">
                  <c:v>2.11409836065574E-4</c:v>
                </c:pt>
                <c:pt idx="449">
                  <c:v>1.81147540983607E-4</c:v>
                </c:pt>
                <c:pt idx="450">
                  <c:v>1.7613114754098401E-4</c:v>
                </c:pt>
                <c:pt idx="451">
                  <c:v>1.6783606557377101E-4</c:v>
                </c:pt>
                <c:pt idx="452">
                  <c:v>1.6491803278688501E-4</c:v>
                </c:pt>
                <c:pt idx="453">
                  <c:v>1.56327868852459E-4</c:v>
                </c:pt>
                <c:pt idx="454">
                  <c:v>1.5318032786885199E-4</c:v>
                </c:pt>
                <c:pt idx="455">
                  <c:v>1.3590163934426201E-4</c:v>
                </c:pt>
                <c:pt idx="456">
                  <c:v>1.4157377049180299E-4</c:v>
                </c:pt>
                <c:pt idx="457">
                  <c:v>1.3524590163934401E-4</c:v>
                </c:pt>
                <c:pt idx="458">
                  <c:v>1.03540983606557E-4</c:v>
                </c:pt>
                <c:pt idx="459">
                  <c:v>1.05213114754098E-4</c:v>
                </c:pt>
                <c:pt idx="460">
                  <c:v>9.5672131147541003E-5</c:v>
                </c:pt>
                <c:pt idx="461">
                  <c:v>9.7344262295081998E-5</c:v>
                </c:pt>
                <c:pt idx="462">
                  <c:v>8.9508196721311506E-5</c:v>
                </c:pt>
                <c:pt idx="463">
                  <c:v>8.8229508196721303E-5</c:v>
                </c:pt>
                <c:pt idx="464">
                  <c:v>7.2557377049180306E-5</c:v>
                </c:pt>
                <c:pt idx="465">
                  <c:v>8.2098360655737695E-5</c:v>
                </c:pt>
                <c:pt idx="466">
                  <c:v>6.5245901639344298E-5</c:v>
                </c:pt>
                <c:pt idx="467">
                  <c:v>6.6032786885245894E-5</c:v>
                </c:pt>
                <c:pt idx="468">
                  <c:v>6.3901639344262303E-5</c:v>
                </c:pt>
                <c:pt idx="469">
                  <c:v>5.9377049180327898E-5</c:v>
                </c:pt>
                <c:pt idx="470">
                  <c:v>6.2393442622950794E-5</c:v>
                </c:pt>
                <c:pt idx="471">
                  <c:v>5.8885245901639298E-5</c:v>
                </c:pt>
                <c:pt idx="472">
                  <c:v>5.9540983606557398E-5</c:v>
                </c:pt>
                <c:pt idx="473">
                  <c:v>5.5409836065573799E-5</c:v>
                </c:pt>
                <c:pt idx="474">
                  <c:v>4.92131147540984E-5</c:v>
                </c:pt>
                <c:pt idx="475">
                  <c:v>5.8327868852459E-5</c:v>
                </c:pt>
                <c:pt idx="476">
                  <c:v>5.8622950819672097E-5</c:v>
                </c:pt>
                <c:pt idx="477">
                  <c:v>5.5770491803278701E-5</c:v>
                </c:pt>
                <c:pt idx="478">
                  <c:v>7.9868852459016396E-5</c:v>
                </c:pt>
                <c:pt idx="479">
                  <c:v>7.7442622950819694E-5</c:v>
                </c:pt>
                <c:pt idx="480">
                  <c:v>7.2655737704918001E-5</c:v>
                </c:pt>
                <c:pt idx="481">
                  <c:v>8.2131147540983598E-5</c:v>
                </c:pt>
                <c:pt idx="482">
                  <c:v>9.2655737704917999E-5</c:v>
                </c:pt>
                <c:pt idx="483">
                  <c:v>8.5377049180327893E-5</c:v>
                </c:pt>
                <c:pt idx="484">
                  <c:v>8.3639344262295107E-5</c:v>
                </c:pt>
                <c:pt idx="485">
                  <c:v>1.1E-4</c:v>
                </c:pt>
                <c:pt idx="486">
                  <c:v>1.1367213114754099E-4</c:v>
                </c:pt>
                <c:pt idx="487">
                  <c:v>1.34983606557377E-4</c:v>
                </c:pt>
                <c:pt idx="488">
                  <c:v>1.3770491803278699E-4</c:v>
                </c:pt>
                <c:pt idx="489">
                  <c:v>1.4606557377049199E-4</c:v>
                </c:pt>
                <c:pt idx="490">
                  <c:v>1.4970491803278701E-4</c:v>
                </c:pt>
                <c:pt idx="491">
                  <c:v>1.5124590163934399E-4</c:v>
                </c:pt>
                <c:pt idx="492">
                  <c:v>1.62065573770492E-4</c:v>
                </c:pt>
                <c:pt idx="493">
                  <c:v>1.63737704918033E-4</c:v>
                </c:pt>
                <c:pt idx="494">
                  <c:v>1.8639344262295099E-4</c:v>
                </c:pt>
                <c:pt idx="495">
                  <c:v>1.96196721311475E-4</c:v>
                </c:pt>
                <c:pt idx="496">
                  <c:v>2.1321311475409801E-4</c:v>
                </c:pt>
                <c:pt idx="497">
                  <c:v>2.09409836065574E-4</c:v>
                </c:pt>
                <c:pt idx="498">
                  <c:v>2.3734426229508201E-4</c:v>
                </c:pt>
                <c:pt idx="499">
                  <c:v>2.3278688524590199E-4</c:v>
                </c:pt>
                <c:pt idx="500">
                  <c:v>2.6573770491803301E-4</c:v>
                </c:pt>
                <c:pt idx="501">
                  <c:v>2.53213114754098E-4</c:v>
                </c:pt>
                <c:pt idx="502">
                  <c:v>2.8881967213114799E-4</c:v>
                </c:pt>
                <c:pt idx="503">
                  <c:v>3.2029508196721297E-4</c:v>
                </c:pt>
                <c:pt idx="504">
                  <c:v>3.1177049180327899E-4</c:v>
                </c:pt>
                <c:pt idx="505">
                  <c:v>3.6491803278688501E-4</c:v>
                </c:pt>
                <c:pt idx="506">
                  <c:v>3.6295081967213102E-4</c:v>
                </c:pt>
                <c:pt idx="507">
                  <c:v>3.6754098360655701E-4</c:v>
                </c:pt>
                <c:pt idx="508">
                  <c:v>4.0131147540983602E-4</c:v>
                </c:pt>
                <c:pt idx="509">
                  <c:v>4.1114754098360698E-4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9C-4C51-9A48-7C6423941D0D}"/>
            </c:ext>
          </c:extLst>
        </c:ser>
        <c:ser>
          <c:idx val="2"/>
          <c:order val="2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46" cap="rnd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9C-4C51-9A48-7C6423941D0D}"/>
            </c:ext>
          </c:extLst>
        </c:ser>
        <c:ser>
          <c:idx val="1"/>
          <c:order val="3"/>
          <c:tx>
            <c:strRef>
              <c:f>'phant_(2)'!$D$4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46" cap="rnd">
              <a:solidFill>
                <a:schemeClr val="tx2">
                  <a:lumMod val="75000"/>
                  <a:lumOff val="25000"/>
                </a:schemeClr>
              </a:solidFill>
              <a:prstDash val="sysDash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C9C-4C51-9A48-7C6423941D0D}"/>
            </c:ext>
          </c:extLst>
        </c:ser>
        <c:ser>
          <c:idx val="8"/>
          <c:order val="4"/>
          <c:tx>
            <c:strRef>
              <c:f>'phant_(2)'!$G$4</c:f>
              <c:strCache>
                <c:ptCount val="1"/>
                <c:pt idx="0">
                  <c:v>backscatter
from behind crystal</c:v>
                </c:pt>
              </c:strCache>
            </c:strRef>
          </c:tx>
          <c:spPr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'phant_(2)'!$G$5:$G$516</c:f>
              <c:numCache>
                <c:formatCode>General</c:formatCode>
                <c:ptCount val="512"/>
                <c:pt idx="0">
                  <c:v>0.14801651803278701</c:v>
                </c:pt>
                <c:pt idx="1">
                  <c:v>0.164831107213115</c:v>
                </c:pt>
                <c:pt idx="2">
                  <c:v>0.166743194098361</c:v>
                </c:pt>
                <c:pt idx="3">
                  <c:v>0.17688524590163901</c:v>
                </c:pt>
                <c:pt idx="4">
                  <c:v>0.177416393442623</c:v>
                </c:pt>
                <c:pt idx="5">
                  <c:v>0.18217114754098401</c:v>
                </c:pt>
                <c:pt idx="6">
                  <c:v>0.18332622950819699</c:v>
                </c:pt>
                <c:pt idx="7">
                  <c:v>0.18076754098360701</c:v>
                </c:pt>
                <c:pt idx="8">
                  <c:v>0.18269344262295101</c:v>
                </c:pt>
                <c:pt idx="9">
                  <c:v>0.17877377049180301</c:v>
                </c:pt>
                <c:pt idx="10">
                  <c:v>0.17895639344262301</c:v>
                </c:pt>
                <c:pt idx="11">
                  <c:v>0.179265901639344</c:v>
                </c:pt>
                <c:pt idx="12">
                  <c:v>0.180384918032787</c:v>
                </c:pt>
                <c:pt idx="13">
                  <c:v>0.17871704918032799</c:v>
                </c:pt>
                <c:pt idx="14">
                  <c:v>0.177139344262295</c:v>
                </c:pt>
                <c:pt idx="15">
                  <c:v>0.177549508196721</c:v>
                </c:pt>
                <c:pt idx="16">
                  <c:v>0.18181278688524599</c:v>
                </c:pt>
                <c:pt idx="17">
                  <c:v>0.17894065573770501</c:v>
                </c:pt>
                <c:pt idx="18">
                  <c:v>0.17521737704918</c:v>
                </c:pt>
                <c:pt idx="19">
                  <c:v>0.177342295081967</c:v>
                </c:pt>
                <c:pt idx="20">
                  <c:v>0.17519593862295099</c:v>
                </c:pt>
                <c:pt idx="21">
                  <c:v>0.17422295081967201</c:v>
                </c:pt>
                <c:pt idx="22">
                  <c:v>0.17538852459016399</c:v>
                </c:pt>
                <c:pt idx="23">
                  <c:v>0.172373770491803</c:v>
                </c:pt>
                <c:pt idx="24">
                  <c:v>0.17540721311475399</c:v>
                </c:pt>
                <c:pt idx="25">
                  <c:v>0.17299770491803301</c:v>
                </c:pt>
                <c:pt idx="26">
                  <c:v>0.174724918032787</c:v>
                </c:pt>
                <c:pt idx="27">
                  <c:v>0.17496168000000001</c:v>
                </c:pt>
                <c:pt idx="28">
                  <c:v>0.17005377049180301</c:v>
                </c:pt>
                <c:pt idx="29">
                  <c:v>0.17073672131147499</c:v>
                </c:pt>
                <c:pt idx="30">
                  <c:v>0.17125865573770499</c:v>
                </c:pt>
                <c:pt idx="31">
                  <c:v>0.17187826229508199</c:v>
                </c:pt>
                <c:pt idx="32">
                  <c:v>0.173222852459016</c:v>
                </c:pt>
                <c:pt idx="33">
                  <c:v>0.17170501639344299</c:v>
                </c:pt>
                <c:pt idx="34">
                  <c:v>0.173506098360656</c:v>
                </c:pt>
                <c:pt idx="35">
                  <c:v>0.16746380327868901</c:v>
                </c:pt>
                <c:pt idx="36">
                  <c:v>0.169547770491803</c:v>
                </c:pt>
                <c:pt idx="37">
                  <c:v>0.167421803278689</c:v>
                </c:pt>
                <c:pt idx="38">
                  <c:v>0.16616793540983599</c:v>
                </c:pt>
                <c:pt idx="39">
                  <c:v>0.16536524590163901</c:v>
                </c:pt>
                <c:pt idx="40">
                  <c:v>0.16741403278688499</c:v>
                </c:pt>
                <c:pt idx="41">
                  <c:v>0.169326721311475</c:v>
                </c:pt>
                <c:pt idx="42">
                  <c:v>0.16736327868852499</c:v>
                </c:pt>
                <c:pt idx="43">
                  <c:v>0.169258393442623</c:v>
                </c:pt>
                <c:pt idx="44">
                  <c:v>0.166509832786885</c:v>
                </c:pt>
                <c:pt idx="45">
                  <c:v>0.17056128114754099</c:v>
                </c:pt>
                <c:pt idx="46">
                  <c:v>0.168207868852459</c:v>
                </c:pt>
                <c:pt idx="47">
                  <c:v>0.17120786885245901</c:v>
                </c:pt>
                <c:pt idx="48">
                  <c:v>0.17686459016393399</c:v>
                </c:pt>
                <c:pt idx="49">
                  <c:v>0.17935081967213101</c:v>
                </c:pt>
                <c:pt idx="50">
                  <c:v>0.181750639344262</c:v>
                </c:pt>
                <c:pt idx="51">
                  <c:v>0.18731901639344301</c:v>
                </c:pt>
                <c:pt idx="52">
                  <c:v>0.18909737704918</c:v>
                </c:pt>
                <c:pt idx="53">
                  <c:v>0.19108330649508201</c:v>
                </c:pt>
                <c:pt idx="54">
                  <c:v>0.19647149540983599</c:v>
                </c:pt>
                <c:pt idx="55">
                  <c:v>0.20082089508196699</c:v>
                </c:pt>
                <c:pt idx="56">
                  <c:v>0.20622030262295099</c:v>
                </c:pt>
                <c:pt idx="57">
                  <c:v>0.20983350114754101</c:v>
                </c:pt>
                <c:pt idx="58">
                  <c:v>0.21442532032786901</c:v>
                </c:pt>
                <c:pt idx="59">
                  <c:v>0.21423064238917999</c:v>
                </c:pt>
                <c:pt idx="60">
                  <c:v>0.22254885245901601</c:v>
                </c:pt>
                <c:pt idx="61">
                  <c:v>0.22886983606557401</c:v>
                </c:pt>
                <c:pt idx="62">
                  <c:v>0.22821939767213101</c:v>
                </c:pt>
                <c:pt idx="63">
                  <c:v>0.23379672940983601</c:v>
                </c:pt>
                <c:pt idx="64">
                  <c:v>0.23616292393442601</c:v>
                </c:pt>
                <c:pt idx="65">
                  <c:v>0.241766613114754</c:v>
                </c:pt>
                <c:pt idx="66">
                  <c:v>0.24453264885245901</c:v>
                </c:pt>
                <c:pt idx="67">
                  <c:v>0.25072985793770503</c:v>
                </c:pt>
                <c:pt idx="68">
                  <c:v>0.254050819672131</c:v>
                </c:pt>
                <c:pt idx="69">
                  <c:v>0.25224106190163897</c:v>
                </c:pt>
                <c:pt idx="70">
                  <c:v>0.25991496065573799</c:v>
                </c:pt>
                <c:pt idx="71">
                  <c:v>0.26238899475409799</c:v>
                </c:pt>
                <c:pt idx="72">
                  <c:v>0.26875442622950801</c:v>
                </c:pt>
                <c:pt idx="73">
                  <c:v>0.27120262295081998</c:v>
                </c:pt>
                <c:pt idx="74">
                  <c:v>0.27534032786885199</c:v>
                </c:pt>
                <c:pt idx="75">
                  <c:v>0.27590671147541002</c:v>
                </c:pt>
                <c:pt idx="76">
                  <c:v>0.279120655737705</c:v>
                </c:pt>
                <c:pt idx="77">
                  <c:v>0.27815442622950798</c:v>
                </c:pt>
                <c:pt idx="78">
                  <c:v>0.282475409836066</c:v>
                </c:pt>
                <c:pt idx="79">
                  <c:v>0.28594032786885298</c:v>
                </c:pt>
                <c:pt idx="80">
                  <c:v>0.29101086022950801</c:v>
                </c:pt>
                <c:pt idx="81">
                  <c:v>0.28729672131147499</c:v>
                </c:pt>
                <c:pt idx="82">
                  <c:v>0.28992655737704898</c:v>
                </c:pt>
                <c:pt idx="83">
                  <c:v>0.29273606557377002</c:v>
                </c:pt>
                <c:pt idx="84">
                  <c:v>0.29262131147540998</c:v>
                </c:pt>
                <c:pt idx="85">
                  <c:v>0.29420524590163899</c:v>
                </c:pt>
                <c:pt idx="86">
                  <c:v>0.29592131147541001</c:v>
                </c:pt>
                <c:pt idx="87">
                  <c:v>0.29511803278688498</c:v>
                </c:pt>
                <c:pt idx="88">
                  <c:v>0.29089836065573799</c:v>
                </c:pt>
                <c:pt idx="89">
                  <c:v>0.29424262295081999</c:v>
                </c:pt>
                <c:pt idx="90">
                  <c:v>0.29811475409836102</c:v>
                </c:pt>
                <c:pt idx="91">
                  <c:v>0.298383606557377</c:v>
                </c:pt>
                <c:pt idx="92">
                  <c:v>0.29715409836065598</c:v>
                </c:pt>
                <c:pt idx="93">
                  <c:v>0.299744262295082</c:v>
                </c:pt>
                <c:pt idx="94">
                  <c:v>0.30039344262295098</c:v>
                </c:pt>
                <c:pt idx="95">
                  <c:v>0.30323278688524602</c:v>
                </c:pt>
                <c:pt idx="96">
                  <c:v>0.306655737704918</c:v>
                </c:pt>
                <c:pt idx="97">
                  <c:v>0.30221311475409801</c:v>
                </c:pt>
                <c:pt idx="98">
                  <c:v>0.30228852459016398</c:v>
                </c:pt>
                <c:pt idx="99">
                  <c:v>0.30400655737704901</c:v>
                </c:pt>
                <c:pt idx="100">
                  <c:v>0.304311475409836</c:v>
                </c:pt>
                <c:pt idx="101">
                  <c:v>0.30802950819672098</c:v>
                </c:pt>
                <c:pt idx="102">
                  <c:v>0.306072131147541</c:v>
                </c:pt>
                <c:pt idx="103">
                  <c:v>0.29978688524590202</c:v>
                </c:pt>
                <c:pt idx="104">
                  <c:v>0.30187770491803301</c:v>
                </c:pt>
                <c:pt idx="105">
                  <c:v>0.30427901639344301</c:v>
                </c:pt>
                <c:pt idx="106">
                  <c:v>0.30033081967213099</c:v>
                </c:pt>
                <c:pt idx="107">
                  <c:v>0.30234032786885201</c:v>
                </c:pt>
                <c:pt idx="108">
                  <c:v>0.30082262295082002</c:v>
                </c:pt>
                <c:pt idx="109">
                  <c:v>0.29974622950819702</c:v>
                </c:pt>
                <c:pt idx="110">
                  <c:v>0.29933344262295097</c:v>
                </c:pt>
                <c:pt idx="111">
                  <c:v>0.29704721311475402</c:v>
                </c:pt>
                <c:pt idx="112">
                  <c:v>0.29959672131147502</c:v>
                </c:pt>
                <c:pt idx="113">
                  <c:v>0.30017508196721299</c:v>
                </c:pt>
                <c:pt idx="114">
                  <c:v>0.30088721311475403</c:v>
                </c:pt>
                <c:pt idx="115">
                  <c:v>0.30024852459016399</c:v>
                </c:pt>
                <c:pt idx="116">
                  <c:v>0.29671704918032799</c:v>
                </c:pt>
                <c:pt idx="117">
                  <c:v>0.30250655737704901</c:v>
                </c:pt>
                <c:pt idx="118">
                  <c:v>0.30200754098360699</c:v>
                </c:pt>
                <c:pt idx="119">
                  <c:v>0.30137737704918</c:v>
                </c:pt>
                <c:pt idx="120">
                  <c:v>0.305408852459016</c:v>
                </c:pt>
                <c:pt idx="121">
                  <c:v>0.30983672131147499</c:v>
                </c:pt>
                <c:pt idx="122">
                  <c:v>0.30589114754098401</c:v>
                </c:pt>
                <c:pt idx="123">
                  <c:v>0.30687409836065599</c:v>
                </c:pt>
                <c:pt idx="124">
                  <c:v>0.31134360655737697</c:v>
                </c:pt>
                <c:pt idx="125">
                  <c:v>0.31031737704918</c:v>
                </c:pt>
                <c:pt idx="126">
                  <c:v>0.31504065573770501</c:v>
                </c:pt>
                <c:pt idx="127">
                  <c:v>0.31727442622950802</c:v>
                </c:pt>
                <c:pt idx="128">
                  <c:v>0.32198098360655703</c:v>
                </c:pt>
                <c:pt idx="129">
                  <c:v>0.31956918032786902</c:v>
                </c:pt>
                <c:pt idx="130">
                  <c:v>0.32230131147541002</c:v>
                </c:pt>
                <c:pt idx="131">
                  <c:v>0.32371704918032801</c:v>
                </c:pt>
                <c:pt idx="132">
                  <c:v>0.32413311475409801</c:v>
                </c:pt>
                <c:pt idx="133">
                  <c:v>0.32709081967213099</c:v>
                </c:pt>
                <c:pt idx="134">
                  <c:v>0.33019901639344301</c:v>
                </c:pt>
                <c:pt idx="135">
                  <c:v>0.32980852459016402</c:v>
                </c:pt>
                <c:pt idx="136">
                  <c:v>0.33415770491803298</c:v>
                </c:pt>
                <c:pt idx="137">
                  <c:v>0.33539868852458998</c:v>
                </c:pt>
                <c:pt idx="138">
                  <c:v>0.33603803278688499</c:v>
                </c:pt>
                <c:pt idx="139">
                  <c:v>0.33987147540983598</c:v>
                </c:pt>
                <c:pt idx="140">
                  <c:v>0.33979508196721298</c:v>
                </c:pt>
                <c:pt idx="141">
                  <c:v>0.34407573770491801</c:v>
                </c:pt>
                <c:pt idx="142">
                  <c:v>0.34477999999999998</c:v>
                </c:pt>
                <c:pt idx="143">
                  <c:v>0.34697639344262299</c:v>
                </c:pt>
                <c:pt idx="144">
                  <c:v>0.35038327868852498</c:v>
                </c:pt>
                <c:pt idx="145">
                  <c:v>0.34965311475409799</c:v>
                </c:pt>
                <c:pt idx="146">
                  <c:v>0.35369475409836099</c:v>
                </c:pt>
                <c:pt idx="147">
                  <c:v>0.35493704918032798</c:v>
                </c:pt>
                <c:pt idx="148">
                  <c:v>0.35987672131147502</c:v>
                </c:pt>
                <c:pt idx="149">
                  <c:v>0.36562196721311502</c:v>
                </c:pt>
                <c:pt idx="150">
                  <c:v>0.36374655737704897</c:v>
                </c:pt>
                <c:pt idx="151">
                  <c:v>0.367380327868852</c:v>
                </c:pt>
                <c:pt idx="152">
                  <c:v>0.37043639344262302</c:v>
                </c:pt>
                <c:pt idx="153">
                  <c:v>0.37212918032786901</c:v>
                </c:pt>
                <c:pt idx="154">
                  <c:v>0.37196065573770498</c:v>
                </c:pt>
                <c:pt idx="155">
                  <c:v>0.38004065573770501</c:v>
                </c:pt>
                <c:pt idx="156">
                  <c:v>0.390004852459016</c:v>
                </c:pt>
                <c:pt idx="157">
                  <c:v>0.388453344262295</c:v>
                </c:pt>
                <c:pt idx="158">
                  <c:v>0.39222590163934401</c:v>
                </c:pt>
                <c:pt idx="159">
                  <c:v>0.39700006557377099</c:v>
                </c:pt>
                <c:pt idx="160">
                  <c:v>0.39582403278688499</c:v>
                </c:pt>
                <c:pt idx="161">
                  <c:v>0.40237245901639301</c:v>
                </c:pt>
                <c:pt idx="162">
                  <c:v>0.407476360655738</c:v>
                </c:pt>
                <c:pt idx="163">
                  <c:v>0.41301557377049197</c:v>
                </c:pt>
                <c:pt idx="164">
                  <c:v>0.42164006557377098</c:v>
                </c:pt>
                <c:pt idx="165">
                  <c:v>0.42342701639344299</c:v>
                </c:pt>
                <c:pt idx="166">
                  <c:v>0.43239413114754099</c:v>
                </c:pt>
                <c:pt idx="167">
                  <c:v>0.43163196721311498</c:v>
                </c:pt>
                <c:pt idx="168">
                  <c:v>0.44078842622950798</c:v>
                </c:pt>
                <c:pt idx="169">
                  <c:v>0.44249927868852501</c:v>
                </c:pt>
                <c:pt idx="170">
                  <c:v>0.45262468852458998</c:v>
                </c:pt>
                <c:pt idx="171">
                  <c:v>0.45251799999999998</c:v>
                </c:pt>
                <c:pt idx="172">
                  <c:v>0.45892744262295099</c:v>
                </c:pt>
                <c:pt idx="173">
                  <c:v>0.45677088524590198</c:v>
                </c:pt>
                <c:pt idx="174">
                  <c:v>0.46293327868852502</c:v>
                </c:pt>
                <c:pt idx="175">
                  <c:v>0.46512281967213098</c:v>
                </c:pt>
                <c:pt idx="176">
                  <c:v>0.462070426229508</c:v>
                </c:pt>
                <c:pt idx="177">
                  <c:v>0.46144340983606602</c:v>
                </c:pt>
                <c:pt idx="178">
                  <c:v>0.458819180327869</c:v>
                </c:pt>
                <c:pt idx="179">
                  <c:v>0.45607436065573798</c:v>
                </c:pt>
                <c:pt idx="180">
                  <c:v>0.45498085245901598</c:v>
                </c:pt>
                <c:pt idx="181">
                  <c:v>0.44088350819672101</c:v>
                </c:pt>
                <c:pt idx="182">
                  <c:v>0.43993472131147499</c:v>
                </c:pt>
                <c:pt idx="183">
                  <c:v>0.43707855737704898</c:v>
                </c:pt>
                <c:pt idx="184">
                  <c:v>0.43245773770491802</c:v>
                </c:pt>
                <c:pt idx="185">
                  <c:v>0.42386229508196699</c:v>
                </c:pt>
                <c:pt idx="186">
                  <c:v>0.41505472131147497</c:v>
                </c:pt>
                <c:pt idx="187">
                  <c:v>0.409125508196721</c:v>
                </c:pt>
                <c:pt idx="188">
                  <c:v>0.39940445901639299</c:v>
                </c:pt>
                <c:pt idx="189">
                  <c:v>0.39318186885245898</c:v>
                </c:pt>
                <c:pt idx="190">
                  <c:v>0.38884193442623</c:v>
                </c:pt>
                <c:pt idx="191">
                  <c:v>0.37799347540983602</c:v>
                </c:pt>
                <c:pt idx="192">
                  <c:v>0.37347426229508202</c:v>
                </c:pt>
                <c:pt idx="193">
                  <c:v>0.37029039344262299</c:v>
                </c:pt>
                <c:pt idx="194">
                  <c:v>0.359433475409836</c:v>
                </c:pt>
                <c:pt idx="195">
                  <c:v>0.35254681967213097</c:v>
                </c:pt>
                <c:pt idx="196">
                  <c:v>0.34538049180327901</c:v>
                </c:pt>
                <c:pt idx="197">
                  <c:v>0.33628213114754102</c:v>
                </c:pt>
                <c:pt idx="198">
                  <c:v>0.33096629508196701</c:v>
                </c:pt>
                <c:pt idx="199">
                  <c:v>0.327561344262295</c:v>
                </c:pt>
                <c:pt idx="200">
                  <c:v>0.31827708196721299</c:v>
                </c:pt>
                <c:pt idx="201">
                  <c:v>0.31106350819672102</c:v>
                </c:pt>
                <c:pt idx="202">
                  <c:v>0.30455078688524601</c:v>
                </c:pt>
                <c:pt idx="203">
                  <c:v>0.29921685245901603</c:v>
                </c:pt>
                <c:pt idx="204">
                  <c:v>0.29206724590163902</c:v>
                </c:pt>
                <c:pt idx="205">
                  <c:v>0.291493704918033</c:v>
                </c:pt>
                <c:pt idx="206">
                  <c:v>0.28414806557377098</c:v>
                </c:pt>
                <c:pt idx="207">
                  <c:v>0.280067016393443</c:v>
                </c:pt>
                <c:pt idx="208">
                  <c:v>0.27301429508196701</c:v>
                </c:pt>
                <c:pt idx="209">
                  <c:v>0.26392160655737701</c:v>
                </c:pt>
                <c:pt idx="210">
                  <c:v>0.262639737704918</c:v>
                </c:pt>
                <c:pt idx="211">
                  <c:v>0.259305836065574</c:v>
                </c:pt>
                <c:pt idx="212">
                  <c:v>0.25249767213114799</c:v>
                </c:pt>
                <c:pt idx="213">
                  <c:v>0.25242108196721302</c:v>
                </c:pt>
                <c:pt idx="214">
                  <c:v>0.243162459016393</c:v>
                </c:pt>
                <c:pt idx="215">
                  <c:v>0.23926275409836101</c:v>
                </c:pt>
                <c:pt idx="216">
                  <c:v>0.23432927868852499</c:v>
                </c:pt>
                <c:pt idx="217">
                  <c:v>0.23213327868852501</c:v>
                </c:pt>
                <c:pt idx="218">
                  <c:v>0.22510537704917999</c:v>
                </c:pt>
                <c:pt idx="219">
                  <c:v>0.224091606557377</c:v>
                </c:pt>
                <c:pt idx="220">
                  <c:v>0.219050459016393</c:v>
                </c:pt>
                <c:pt idx="221">
                  <c:v>0.21936478688524599</c:v>
                </c:pt>
                <c:pt idx="222">
                  <c:v>0.20768727868852499</c:v>
                </c:pt>
                <c:pt idx="223">
                  <c:v>0.207066819672131</c:v>
                </c:pt>
                <c:pt idx="224">
                  <c:v>0.203949868852459</c:v>
                </c:pt>
                <c:pt idx="225">
                  <c:v>0.20283209836065599</c:v>
                </c:pt>
                <c:pt idx="226">
                  <c:v>0.195355180327869</c:v>
                </c:pt>
                <c:pt idx="227">
                  <c:v>0.195767704918033</c:v>
                </c:pt>
                <c:pt idx="228">
                  <c:v>0.18972793442623001</c:v>
                </c:pt>
                <c:pt idx="229">
                  <c:v>0.19228816393442599</c:v>
                </c:pt>
                <c:pt idx="230">
                  <c:v>0.187883803278689</c:v>
                </c:pt>
                <c:pt idx="231">
                  <c:v>0.182956426229508</c:v>
                </c:pt>
                <c:pt idx="232">
                  <c:v>0.177211836065574</c:v>
                </c:pt>
                <c:pt idx="233">
                  <c:v>0.17957229508196701</c:v>
                </c:pt>
                <c:pt idx="234">
                  <c:v>0.17330583606557401</c:v>
                </c:pt>
                <c:pt idx="235">
                  <c:v>0.171687180327869</c:v>
                </c:pt>
                <c:pt idx="236">
                  <c:v>0.16881177049180299</c:v>
                </c:pt>
                <c:pt idx="237">
                  <c:v>0.16954845901639301</c:v>
                </c:pt>
                <c:pt idx="238">
                  <c:v>0.16722881967213099</c:v>
                </c:pt>
                <c:pt idx="239">
                  <c:v>0.161409114754098</c:v>
                </c:pt>
                <c:pt idx="240">
                  <c:v>0.162099868852459</c:v>
                </c:pt>
                <c:pt idx="241">
                  <c:v>0.15706668852458999</c:v>
                </c:pt>
                <c:pt idx="242">
                  <c:v>0.156230852459016</c:v>
                </c:pt>
                <c:pt idx="243">
                  <c:v>0.153492321311475</c:v>
                </c:pt>
                <c:pt idx="244">
                  <c:v>0.153060590163934</c:v>
                </c:pt>
                <c:pt idx="245">
                  <c:v>0.14908099344262299</c:v>
                </c:pt>
                <c:pt idx="246">
                  <c:v>0.14520373770491801</c:v>
                </c:pt>
                <c:pt idx="247">
                  <c:v>0.14697288524590199</c:v>
                </c:pt>
                <c:pt idx="248">
                  <c:v>0.14531514754098401</c:v>
                </c:pt>
                <c:pt idx="249">
                  <c:v>0.145262655737705</c:v>
                </c:pt>
                <c:pt idx="250">
                  <c:v>0.13875009180327899</c:v>
                </c:pt>
                <c:pt idx="251">
                  <c:v>0.137881203278689</c:v>
                </c:pt>
                <c:pt idx="252">
                  <c:v>0.13601885245901599</c:v>
                </c:pt>
                <c:pt idx="253">
                  <c:v>0.134342249180328</c:v>
                </c:pt>
                <c:pt idx="254">
                  <c:v>0.13294473114754099</c:v>
                </c:pt>
                <c:pt idx="255">
                  <c:v>0.131008918032787</c:v>
                </c:pt>
                <c:pt idx="256">
                  <c:v>0.12931885573770499</c:v>
                </c:pt>
                <c:pt idx="257">
                  <c:v>0.12675232786885299</c:v>
                </c:pt>
                <c:pt idx="258">
                  <c:v>0.13060387540983601</c:v>
                </c:pt>
                <c:pt idx="259">
                  <c:v>0.12603200327868899</c:v>
                </c:pt>
                <c:pt idx="260">
                  <c:v>0.120861904918033</c:v>
                </c:pt>
                <c:pt idx="261">
                  <c:v>0.120956872131148</c:v>
                </c:pt>
                <c:pt idx="262">
                  <c:v>0.11928268852458999</c:v>
                </c:pt>
                <c:pt idx="263">
                  <c:v>0.119333940983607</c:v>
                </c:pt>
                <c:pt idx="264">
                  <c:v>0.11652692786885201</c:v>
                </c:pt>
                <c:pt idx="265">
                  <c:v>0.11516241967213101</c:v>
                </c:pt>
                <c:pt idx="266">
                  <c:v>0.11635084262295101</c:v>
                </c:pt>
                <c:pt idx="267">
                  <c:v>0.114829363934426</c:v>
                </c:pt>
                <c:pt idx="268">
                  <c:v>0.109043954098361</c:v>
                </c:pt>
                <c:pt idx="269">
                  <c:v>0.110230160655738</c:v>
                </c:pt>
                <c:pt idx="270">
                  <c:v>0.10698450819672101</c:v>
                </c:pt>
                <c:pt idx="271">
                  <c:v>0.10593276393442599</c:v>
                </c:pt>
                <c:pt idx="272">
                  <c:v>0.10540917704918</c:v>
                </c:pt>
                <c:pt idx="273">
                  <c:v>0.10534924262295101</c:v>
                </c:pt>
                <c:pt idx="274">
                  <c:v>0.101857052459016</c:v>
                </c:pt>
                <c:pt idx="275">
                  <c:v>0.10274220655737699</c:v>
                </c:pt>
                <c:pt idx="276">
                  <c:v>0.10331568852459</c:v>
                </c:pt>
                <c:pt idx="277">
                  <c:v>0.101143872131148</c:v>
                </c:pt>
                <c:pt idx="278">
                  <c:v>0.100214478688525</c:v>
                </c:pt>
                <c:pt idx="279">
                  <c:v>9.7978701639344301E-2</c:v>
                </c:pt>
                <c:pt idx="280">
                  <c:v>9.7182285245901695E-2</c:v>
                </c:pt>
                <c:pt idx="281">
                  <c:v>9.5720357377049203E-2</c:v>
                </c:pt>
                <c:pt idx="282">
                  <c:v>9.3760219672131204E-2</c:v>
                </c:pt>
                <c:pt idx="283">
                  <c:v>9.3183990163934402E-2</c:v>
                </c:pt>
                <c:pt idx="284">
                  <c:v>9.1653367213114803E-2</c:v>
                </c:pt>
                <c:pt idx="285">
                  <c:v>8.9241331147541E-2</c:v>
                </c:pt>
                <c:pt idx="286">
                  <c:v>9.0009934426229496E-2</c:v>
                </c:pt>
                <c:pt idx="287">
                  <c:v>9.1250757377049199E-2</c:v>
                </c:pt>
                <c:pt idx="288">
                  <c:v>8.9762718032786903E-2</c:v>
                </c:pt>
                <c:pt idx="289">
                  <c:v>8.7503800000000007E-2</c:v>
                </c:pt>
                <c:pt idx="290">
                  <c:v>8.6001413114754094E-2</c:v>
                </c:pt>
                <c:pt idx="291">
                  <c:v>8.4602475409836106E-2</c:v>
                </c:pt>
                <c:pt idx="292">
                  <c:v>8.6007144262295096E-2</c:v>
                </c:pt>
                <c:pt idx="293">
                  <c:v>8.4395986885245897E-2</c:v>
                </c:pt>
                <c:pt idx="294">
                  <c:v>8.3060481967213107E-2</c:v>
                </c:pt>
                <c:pt idx="295">
                  <c:v>8.2666075409836101E-2</c:v>
                </c:pt>
                <c:pt idx="296">
                  <c:v>7.9995488524590194E-2</c:v>
                </c:pt>
                <c:pt idx="297">
                  <c:v>8.1683777049180298E-2</c:v>
                </c:pt>
                <c:pt idx="298">
                  <c:v>8.0625213114754096E-2</c:v>
                </c:pt>
                <c:pt idx="299">
                  <c:v>7.8285140983606602E-2</c:v>
                </c:pt>
                <c:pt idx="300">
                  <c:v>7.7648239344262293E-2</c:v>
                </c:pt>
                <c:pt idx="301">
                  <c:v>7.6175531147540998E-2</c:v>
                </c:pt>
                <c:pt idx="302">
                  <c:v>7.5248904918032794E-2</c:v>
                </c:pt>
                <c:pt idx="303">
                  <c:v>7.59764098360656E-2</c:v>
                </c:pt>
                <c:pt idx="304">
                  <c:v>7.3952786885245897E-2</c:v>
                </c:pt>
                <c:pt idx="305">
                  <c:v>7.36213770491803E-2</c:v>
                </c:pt>
                <c:pt idx="306">
                  <c:v>7.1664357377049195E-2</c:v>
                </c:pt>
                <c:pt idx="307">
                  <c:v>7.0823511475409801E-2</c:v>
                </c:pt>
                <c:pt idx="308">
                  <c:v>7.3204108196721296E-2</c:v>
                </c:pt>
                <c:pt idx="309">
                  <c:v>7.0632675409836101E-2</c:v>
                </c:pt>
                <c:pt idx="310">
                  <c:v>6.9525370491803296E-2</c:v>
                </c:pt>
                <c:pt idx="311">
                  <c:v>6.9164177049180306E-2</c:v>
                </c:pt>
                <c:pt idx="312">
                  <c:v>6.9034091803278699E-2</c:v>
                </c:pt>
                <c:pt idx="313">
                  <c:v>6.9160229508196697E-2</c:v>
                </c:pt>
                <c:pt idx="314">
                  <c:v>6.64531737704918E-2</c:v>
                </c:pt>
                <c:pt idx="315">
                  <c:v>6.6611377049180298E-2</c:v>
                </c:pt>
                <c:pt idx="316">
                  <c:v>6.5055029508196693E-2</c:v>
                </c:pt>
                <c:pt idx="317">
                  <c:v>6.5578531147541003E-2</c:v>
                </c:pt>
                <c:pt idx="318">
                  <c:v>6.4655327868852502E-2</c:v>
                </c:pt>
                <c:pt idx="319">
                  <c:v>6.5643983606557404E-2</c:v>
                </c:pt>
                <c:pt idx="320">
                  <c:v>6.3324531147540997E-2</c:v>
                </c:pt>
                <c:pt idx="321">
                  <c:v>6.1903085245901601E-2</c:v>
                </c:pt>
                <c:pt idx="322">
                  <c:v>6.1717439344262298E-2</c:v>
                </c:pt>
                <c:pt idx="323">
                  <c:v>6.1710383606557402E-2</c:v>
                </c:pt>
                <c:pt idx="324">
                  <c:v>6.12382885245902E-2</c:v>
                </c:pt>
                <c:pt idx="325">
                  <c:v>6.1905163934426202E-2</c:v>
                </c:pt>
                <c:pt idx="326">
                  <c:v>6.0950806557377099E-2</c:v>
                </c:pt>
                <c:pt idx="327">
                  <c:v>5.8412311475409803E-2</c:v>
                </c:pt>
                <c:pt idx="328">
                  <c:v>5.7494426229508198E-2</c:v>
                </c:pt>
                <c:pt idx="329">
                  <c:v>5.8031022950819702E-2</c:v>
                </c:pt>
                <c:pt idx="330">
                  <c:v>5.74064590163934E-2</c:v>
                </c:pt>
                <c:pt idx="331">
                  <c:v>5.6855875409836103E-2</c:v>
                </c:pt>
                <c:pt idx="332">
                  <c:v>5.66379081967213E-2</c:v>
                </c:pt>
                <c:pt idx="333">
                  <c:v>5.6408613114754098E-2</c:v>
                </c:pt>
                <c:pt idx="334">
                  <c:v>5.5679881967213102E-2</c:v>
                </c:pt>
                <c:pt idx="335">
                  <c:v>5.3752036065573799E-2</c:v>
                </c:pt>
                <c:pt idx="336">
                  <c:v>5.4807504918032802E-2</c:v>
                </c:pt>
                <c:pt idx="337">
                  <c:v>5.4250465573770501E-2</c:v>
                </c:pt>
                <c:pt idx="338">
                  <c:v>5.2823665573770502E-2</c:v>
                </c:pt>
                <c:pt idx="339">
                  <c:v>5.1631514754098398E-2</c:v>
                </c:pt>
                <c:pt idx="340">
                  <c:v>5.2800419672131199E-2</c:v>
                </c:pt>
                <c:pt idx="341">
                  <c:v>5.2431544262295099E-2</c:v>
                </c:pt>
                <c:pt idx="342">
                  <c:v>5.1495206557377098E-2</c:v>
                </c:pt>
                <c:pt idx="343">
                  <c:v>5.0046711475409802E-2</c:v>
                </c:pt>
                <c:pt idx="344">
                  <c:v>4.9685147540983597E-2</c:v>
                </c:pt>
                <c:pt idx="345">
                  <c:v>4.91739049180328E-2</c:v>
                </c:pt>
                <c:pt idx="346">
                  <c:v>4.7338383606557399E-2</c:v>
                </c:pt>
                <c:pt idx="347">
                  <c:v>4.8698449180327903E-2</c:v>
                </c:pt>
                <c:pt idx="348">
                  <c:v>4.9103511475409797E-2</c:v>
                </c:pt>
                <c:pt idx="349">
                  <c:v>4.9440232786885301E-2</c:v>
                </c:pt>
                <c:pt idx="350">
                  <c:v>4.64894393442623E-2</c:v>
                </c:pt>
                <c:pt idx="351">
                  <c:v>4.8014649180327898E-2</c:v>
                </c:pt>
                <c:pt idx="352">
                  <c:v>4.5666668852459E-2</c:v>
                </c:pt>
                <c:pt idx="353">
                  <c:v>4.5944390163934402E-2</c:v>
                </c:pt>
                <c:pt idx="354">
                  <c:v>4.5600422950819702E-2</c:v>
                </c:pt>
                <c:pt idx="355">
                  <c:v>4.6376554098360702E-2</c:v>
                </c:pt>
                <c:pt idx="356">
                  <c:v>4.3308868852459E-2</c:v>
                </c:pt>
                <c:pt idx="357">
                  <c:v>4.55241081967213E-2</c:v>
                </c:pt>
                <c:pt idx="358">
                  <c:v>4.4425622950819699E-2</c:v>
                </c:pt>
                <c:pt idx="359">
                  <c:v>4.2548314754098399E-2</c:v>
                </c:pt>
                <c:pt idx="360">
                  <c:v>4.4523931147541003E-2</c:v>
                </c:pt>
                <c:pt idx="361">
                  <c:v>4.2876268852459001E-2</c:v>
                </c:pt>
                <c:pt idx="362">
                  <c:v>4.2019900327868898E-2</c:v>
                </c:pt>
                <c:pt idx="363">
                  <c:v>4.21013737704918E-2</c:v>
                </c:pt>
                <c:pt idx="364">
                  <c:v>4.1781236065573803E-2</c:v>
                </c:pt>
                <c:pt idx="365">
                  <c:v>4.1684580327868898E-2</c:v>
                </c:pt>
                <c:pt idx="366">
                  <c:v>4.0971262295082002E-2</c:v>
                </c:pt>
                <c:pt idx="367">
                  <c:v>4.1320727868852498E-2</c:v>
                </c:pt>
                <c:pt idx="368">
                  <c:v>4.0042718032786903E-2</c:v>
                </c:pt>
                <c:pt idx="369">
                  <c:v>3.9031977049180301E-2</c:v>
                </c:pt>
                <c:pt idx="370">
                  <c:v>3.9843481967213101E-2</c:v>
                </c:pt>
                <c:pt idx="371">
                  <c:v>3.99166163934426E-2</c:v>
                </c:pt>
                <c:pt idx="372">
                  <c:v>4.00672557377049E-2</c:v>
                </c:pt>
                <c:pt idx="373">
                  <c:v>3.6575124590163897E-2</c:v>
                </c:pt>
                <c:pt idx="374">
                  <c:v>3.7385877704917997E-2</c:v>
                </c:pt>
                <c:pt idx="375">
                  <c:v>3.7734881967213099E-2</c:v>
                </c:pt>
                <c:pt idx="376">
                  <c:v>3.7123452459016403E-2</c:v>
                </c:pt>
                <c:pt idx="377">
                  <c:v>3.6679314754098399E-2</c:v>
                </c:pt>
                <c:pt idx="378">
                  <c:v>3.6315619672131101E-2</c:v>
                </c:pt>
                <c:pt idx="379">
                  <c:v>3.6922081967213097E-2</c:v>
                </c:pt>
                <c:pt idx="380">
                  <c:v>3.6518249180327901E-2</c:v>
                </c:pt>
                <c:pt idx="381">
                  <c:v>3.7132592131147502E-2</c:v>
                </c:pt>
                <c:pt idx="382">
                  <c:v>3.7060918032786903E-2</c:v>
                </c:pt>
                <c:pt idx="383">
                  <c:v>3.6041504918032798E-2</c:v>
                </c:pt>
                <c:pt idx="384">
                  <c:v>3.4998114754098399E-2</c:v>
                </c:pt>
                <c:pt idx="385">
                  <c:v>3.5185419672131103E-2</c:v>
                </c:pt>
                <c:pt idx="386">
                  <c:v>3.5559557377049203E-2</c:v>
                </c:pt>
                <c:pt idx="387">
                  <c:v>3.47146459016393E-2</c:v>
                </c:pt>
                <c:pt idx="388">
                  <c:v>3.3461242622950797E-2</c:v>
                </c:pt>
                <c:pt idx="389">
                  <c:v>3.3289249180327898E-2</c:v>
                </c:pt>
                <c:pt idx="390">
                  <c:v>3.2958019672131203E-2</c:v>
                </c:pt>
                <c:pt idx="391">
                  <c:v>3.1193492131147499E-2</c:v>
                </c:pt>
                <c:pt idx="392">
                  <c:v>3.2026488524590203E-2</c:v>
                </c:pt>
                <c:pt idx="393">
                  <c:v>3.2539875409836098E-2</c:v>
                </c:pt>
                <c:pt idx="394">
                  <c:v>3.2446298360655698E-2</c:v>
                </c:pt>
                <c:pt idx="395">
                  <c:v>3.22044295081967E-2</c:v>
                </c:pt>
                <c:pt idx="396">
                  <c:v>3.1642875409836103E-2</c:v>
                </c:pt>
                <c:pt idx="397">
                  <c:v>3.1765773770491799E-2</c:v>
                </c:pt>
                <c:pt idx="398">
                  <c:v>3.1813016393442597E-2</c:v>
                </c:pt>
                <c:pt idx="399">
                  <c:v>3.0684273442622999E-2</c:v>
                </c:pt>
                <c:pt idx="400">
                  <c:v>3.01989550819672E-2</c:v>
                </c:pt>
                <c:pt idx="401">
                  <c:v>3.0728314754098401E-2</c:v>
                </c:pt>
                <c:pt idx="402">
                  <c:v>3.03196747540984E-2</c:v>
                </c:pt>
                <c:pt idx="403">
                  <c:v>2.9402442622950799E-2</c:v>
                </c:pt>
                <c:pt idx="404">
                  <c:v>2.93774950819672E-2</c:v>
                </c:pt>
                <c:pt idx="405">
                  <c:v>2.9201809836065601E-2</c:v>
                </c:pt>
                <c:pt idx="406">
                  <c:v>2.9773365245901601E-2</c:v>
                </c:pt>
                <c:pt idx="407">
                  <c:v>2.8380947540983598E-2</c:v>
                </c:pt>
                <c:pt idx="408">
                  <c:v>2.8957255737704898E-2</c:v>
                </c:pt>
                <c:pt idx="409">
                  <c:v>2.7390075409836099E-2</c:v>
                </c:pt>
                <c:pt idx="410">
                  <c:v>2.73586272131148E-2</c:v>
                </c:pt>
                <c:pt idx="411">
                  <c:v>2.7529268852458998E-2</c:v>
                </c:pt>
                <c:pt idx="412">
                  <c:v>2.68819557377049E-2</c:v>
                </c:pt>
                <c:pt idx="413">
                  <c:v>2.6782147540983601E-2</c:v>
                </c:pt>
                <c:pt idx="414">
                  <c:v>2.5404750819672101E-2</c:v>
                </c:pt>
                <c:pt idx="415">
                  <c:v>2.65618885245902E-2</c:v>
                </c:pt>
                <c:pt idx="416">
                  <c:v>2.5632209836065602E-2</c:v>
                </c:pt>
                <c:pt idx="417">
                  <c:v>2.4421273114754099E-2</c:v>
                </c:pt>
                <c:pt idx="418">
                  <c:v>2.5477688524590199E-2</c:v>
                </c:pt>
                <c:pt idx="419">
                  <c:v>2.60115278688525E-2</c:v>
                </c:pt>
                <c:pt idx="420">
                  <c:v>2.5342443278688499E-2</c:v>
                </c:pt>
                <c:pt idx="421">
                  <c:v>2.4487898360655701E-2</c:v>
                </c:pt>
                <c:pt idx="422">
                  <c:v>2.4199933442623001E-2</c:v>
                </c:pt>
                <c:pt idx="423">
                  <c:v>2.2797022950819701E-2</c:v>
                </c:pt>
                <c:pt idx="424">
                  <c:v>2.35060940983607E-2</c:v>
                </c:pt>
                <c:pt idx="425">
                  <c:v>2.31733173770492E-2</c:v>
                </c:pt>
                <c:pt idx="426">
                  <c:v>2.2976661639344299E-2</c:v>
                </c:pt>
                <c:pt idx="427">
                  <c:v>2.3932769836065598E-2</c:v>
                </c:pt>
                <c:pt idx="428">
                  <c:v>2.1711917704918E-2</c:v>
                </c:pt>
                <c:pt idx="429">
                  <c:v>2.1972972131147499E-2</c:v>
                </c:pt>
                <c:pt idx="430">
                  <c:v>2.1662491475409801E-2</c:v>
                </c:pt>
                <c:pt idx="431">
                  <c:v>2.1871413114754101E-2</c:v>
                </c:pt>
                <c:pt idx="432">
                  <c:v>2.1915367213114802E-2</c:v>
                </c:pt>
                <c:pt idx="433">
                  <c:v>2.07448629508197E-2</c:v>
                </c:pt>
                <c:pt idx="434">
                  <c:v>2.01720668852459E-2</c:v>
                </c:pt>
                <c:pt idx="435">
                  <c:v>2.15298901639344E-2</c:v>
                </c:pt>
                <c:pt idx="436">
                  <c:v>2.0520124590163901E-2</c:v>
                </c:pt>
                <c:pt idx="437">
                  <c:v>2.0479600000000001E-2</c:v>
                </c:pt>
                <c:pt idx="438">
                  <c:v>1.9378668852459001E-2</c:v>
                </c:pt>
                <c:pt idx="439">
                  <c:v>2.0121671475409799E-2</c:v>
                </c:pt>
                <c:pt idx="440">
                  <c:v>1.92004826229508E-2</c:v>
                </c:pt>
                <c:pt idx="441">
                  <c:v>1.8569518688524599E-2</c:v>
                </c:pt>
                <c:pt idx="442">
                  <c:v>1.9674159344262299E-2</c:v>
                </c:pt>
                <c:pt idx="443">
                  <c:v>1.8672393114754101E-2</c:v>
                </c:pt>
                <c:pt idx="444">
                  <c:v>1.8877498360655699E-2</c:v>
                </c:pt>
                <c:pt idx="445">
                  <c:v>1.79502855737705E-2</c:v>
                </c:pt>
                <c:pt idx="446">
                  <c:v>1.8749223934426199E-2</c:v>
                </c:pt>
                <c:pt idx="447">
                  <c:v>1.8721470295082001E-2</c:v>
                </c:pt>
                <c:pt idx="448">
                  <c:v>1.8117598688524601E-2</c:v>
                </c:pt>
                <c:pt idx="449">
                  <c:v>1.8903944590163899E-2</c:v>
                </c:pt>
                <c:pt idx="450">
                  <c:v>1.7590744590163899E-2</c:v>
                </c:pt>
                <c:pt idx="451">
                  <c:v>1.7795334426229499E-2</c:v>
                </c:pt>
                <c:pt idx="452">
                  <c:v>1.6976206557376999E-2</c:v>
                </c:pt>
                <c:pt idx="453">
                  <c:v>1.7176471147540999E-2</c:v>
                </c:pt>
                <c:pt idx="454">
                  <c:v>1.63798813114754E-2</c:v>
                </c:pt>
                <c:pt idx="455">
                  <c:v>1.6732985573770499E-2</c:v>
                </c:pt>
                <c:pt idx="456">
                  <c:v>1.57859731147541E-2</c:v>
                </c:pt>
                <c:pt idx="457">
                  <c:v>1.6944328196721301E-2</c:v>
                </c:pt>
                <c:pt idx="458">
                  <c:v>1.6291617704918E-2</c:v>
                </c:pt>
                <c:pt idx="459">
                  <c:v>1.63337406557377E-2</c:v>
                </c:pt>
                <c:pt idx="460">
                  <c:v>1.6554769868852501E-2</c:v>
                </c:pt>
                <c:pt idx="461">
                  <c:v>1.69265770491803E-2</c:v>
                </c:pt>
                <c:pt idx="462">
                  <c:v>1.6106433114754098E-2</c:v>
                </c:pt>
                <c:pt idx="463">
                  <c:v>1.5904300327868898E-2</c:v>
                </c:pt>
                <c:pt idx="464">
                  <c:v>1.50185556721311E-2</c:v>
                </c:pt>
                <c:pt idx="465">
                  <c:v>1.5844468852459E-2</c:v>
                </c:pt>
                <c:pt idx="466">
                  <c:v>1.4662538688524599E-2</c:v>
                </c:pt>
                <c:pt idx="467">
                  <c:v>1.5347438360655699E-2</c:v>
                </c:pt>
                <c:pt idx="468">
                  <c:v>1.465722E-2</c:v>
                </c:pt>
                <c:pt idx="469">
                  <c:v>1.45125167213115E-2</c:v>
                </c:pt>
                <c:pt idx="470">
                  <c:v>1.5156462622950799E-2</c:v>
                </c:pt>
                <c:pt idx="471">
                  <c:v>1.4724495081967199E-2</c:v>
                </c:pt>
                <c:pt idx="472">
                  <c:v>1.4553550950819699E-2</c:v>
                </c:pt>
                <c:pt idx="473">
                  <c:v>1.55489426229508E-2</c:v>
                </c:pt>
                <c:pt idx="474">
                  <c:v>1.4724420983606599E-2</c:v>
                </c:pt>
                <c:pt idx="475">
                  <c:v>1.39399034754098E-2</c:v>
                </c:pt>
                <c:pt idx="476">
                  <c:v>1.45838732786885E-2</c:v>
                </c:pt>
                <c:pt idx="477">
                  <c:v>1.3245002295081999E-2</c:v>
                </c:pt>
                <c:pt idx="478">
                  <c:v>1.2965037049180299E-2</c:v>
                </c:pt>
                <c:pt idx="479">
                  <c:v>1.25098352786885E-2</c:v>
                </c:pt>
                <c:pt idx="480">
                  <c:v>1.31753219672131E-2</c:v>
                </c:pt>
                <c:pt idx="481">
                  <c:v>1.3324269147541E-2</c:v>
                </c:pt>
                <c:pt idx="482">
                  <c:v>1.2492745901639299E-2</c:v>
                </c:pt>
                <c:pt idx="483">
                  <c:v>1.2889070721311501E-2</c:v>
                </c:pt>
                <c:pt idx="484">
                  <c:v>1.2563675409836101E-2</c:v>
                </c:pt>
                <c:pt idx="485">
                  <c:v>1.28310752459016E-2</c:v>
                </c:pt>
                <c:pt idx="486">
                  <c:v>1.27394685245902E-2</c:v>
                </c:pt>
                <c:pt idx="487">
                  <c:v>1.25428206557377E-2</c:v>
                </c:pt>
                <c:pt idx="488">
                  <c:v>1.2534462295082E-2</c:v>
                </c:pt>
                <c:pt idx="489">
                  <c:v>1.2639911147541E-2</c:v>
                </c:pt>
                <c:pt idx="490">
                  <c:v>1.31055865573771E-2</c:v>
                </c:pt>
                <c:pt idx="491">
                  <c:v>1.1201069213114799E-2</c:v>
                </c:pt>
                <c:pt idx="492">
                  <c:v>1.25293678688525E-2</c:v>
                </c:pt>
                <c:pt idx="493">
                  <c:v>1.2427767213114799E-2</c:v>
                </c:pt>
                <c:pt idx="494">
                  <c:v>1.1564153770491799E-2</c:v>
                </c:pt>
                <c:pt idx="495">
                  <c:v>1.1859251147541E-2</c:v>
                </c:pt>
                <c:pt idx="496">
                  <c:v>1.16846591147541E-2</c:v>
                </c:pt>
                <c:pt idx="497">
                  <c:v>1.13668983606557E-2</c:v>
                </c:pt>
                <c:pt idx="498">
                  <c:v>1.07045681967213E-2</c:v>
                </c:pt>
                <c:pt idx="499">
                  <c:v>1.11171508196721E-2</c:v>
                </c:pt>
                <c:pt idx="500">
                  <c:v>1.07690764918033E-2</c:v>
                </c:pt>
                <c:pt idx="501">
                  <c:v>1.0536865573770499E-2</c:v>
                </c:pt>
                <c:pt idx="502">
                  <c:v>1.0166655737704901E-2</c:v>
                </c:pt>
                <c:pt idx="503">
                  <c:v>1.07210655737705E-2</c:v>
                </c:pt>
                <c:pt idx="504">
                  <c:v>9.5799904918032804E-3</c:v>
                </c:pt>
                <c:pt idx="505">
                  <c:v>1.01940885245902E-2</c:v>
                </c:pt>
                <c:pt idx="506">
                  <c:v>9.3588262295081995E-3</c:v>
                </c:pt>
                <c:pt idx="507">
                  <c:v>9.7341967213114798E-3</c:v>
                </c:pt>
                <c:pt idx="508">
                  <c:v>8.5971704918032799E-3</c:v>
                </c:pt>
                <c:pt idx="509">
                  <c:v>8.46786163934426E-3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C9C-4C51-9A48-7C6423941D0D}"/>
            </c:ext>
          </c:extLst>
        </c:ser>
        <c:ser>
          <c:idx val="9"/>
          <c:order val="5"/>
          <c:tx>
            <c:strRef>
              <c:f>'phant_(2)'!$F$4</c:f>
              <c:strCache>
                <c:ptCount val="1"/>
                <c:pt idx="0">
                  <c:v>phantom scatter</c:v>
                </c:pt>
              </c:strCache>
            </c:strRef>
          </c:tx>
          <c:spPr>
            <a:ln w="254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'phant_(2)'!$F$5:$F$516</c:f>
              <c:numCache>
                <c:formatCode>General</c:formatCode>
                <c:ptCount val="512"/>
                <c:pt idx="0">
                  <c:v>1.50241967213115E-2</c:v>
                </c:pt>
                <c:pt idx="1">
                  <c:v>1.73039672131148E-2</c:v>
                </c:pt>
                <c:pt idx="2">
                  <c:v>1.7156229508196699E-2</c:v>
                </c:pt>
                <c:pt idx="3">
                  <c:v>1.6369606557377101E-2</c:v>
                </c:pt>
                <c:pt idx="4">
                  <c:v>1.7447377049180299E-2</c:v>
                </c:pt>
                <c:pt idx="5">
                  <c:v>1.6960426229508201E-2</c:v>
                </c:pt>
                <c:pt idx="6">
                  <c:v>1.6560983606557399E-2</c:v>
                </c:pt>
                <c:pt idx="7">
                  <c:v>1.7152786885245901E-2</c:v>
                </c:pt>
                <c:pt idx="8">
                  <c:v>1.7034754098360701E-2</c:v>
                </c:pt>
                <c:pt idx="9">
                  <c:v>1.80639344262295E-2</c:v>
                </c:pt>
                <c:pt idx="10">
                  <c:v>1.8249836065573798E-2</c:v>
                </c:pt>
                <c:pt idx="11">
                  <c:v>1.8116393442622999E-2</c:v>
                </c:pt>
                <c:pt idx="12">
                  <c:v>1.8127868852459001E-2</c:v>
                </c:pt>
                <c:pt idx="13">
                  <c:v>1.8410491803278702E-2</c:v>
                </c:pt>
                <c:pt idx="14">
                  <c:v>1.8897377049180299E-2</c:v>
                </c:pt>
                <c:pt idx="15">
                  <c:v>1.9447540983606602E-2</c:v>
                </c:pt>
                <c:pt idx="16">
                  <c:v>1.8906885245901599E-2</c:v>
                </c:pt>
                <c:pt idx="17">
                  <c:v>1.87036065573771E-2</c:v>
                </c:pt>
                <c:pt idx="18">
                  <c:v>2.0833114754098402E-2</c:v>
                </c:pt>
                <c:pt idx="19">
                  <c:v>2.7823606557376999E-2</c:v>
                </c:pt>
                <c:pt idx="20">
                  <c:v>4.1455081967213099E-2</c:v>
                </c:pt>
                <c:pt idx="21">
                  <c:v>7.0652131147541E-2</c:v>
                </c:pt>
                <c:pt idx="22">
                  <c:v>0.113861901639344</c:v>
                </c:pt>
                <c:pt idx="23">
                  <c:v>0.16797236065573801</c:v>
                </c:pt>
                <c:pt idx="24">
                  <c:v>0.22120337704918</c:v>
                </c:pt>
                <c:pt idx="25">
                  <c:v>0.25215439344262303</c:v>
                </c:pt>
                <c:pt idx="26">
                  <c:v>0.25298868852459</c:v>
                </c:pt>
                <c:pt idx="27">
                  <c:v>0.22320380327868899</c:v>
                </c:pt>
                <c:pt idx="28">
                  <c:v>0.17778360655737699</c:v>
                </c:pt>
                <c:pt idx="29">
                  <c:v>0.13419016393442601</c:v>
                </c:pt>
                <c:pt idx="30">
                  <c:v>9.7255737704917994E-2</c:v>
                </c:pt>
                <c:pt idx="31">
                  <c:v>7.0136065573770501E-2</c:v>
                </c:pt>
                <c:pt idx="32">
                  <c:v>5.0042622950819703E-2</c:v>
                </c:pt>
                <c:pt idx="33">
                  <c:v>3.6841639344262302E-2</c:v>
                </c:pt>
                <c:pt idx="34">
                  <c:v>2.9122622950819702E-2</c:v>
                </c:pt>
                <c:pt idx="35">
                  <c:v>2.5418688524590199E-2</c:v>
                </c:pt>
                <c:pt idx="36">
                  <c:v>2.39859016393443E-2</c:v>
                </c:pt>
                <c:pt idx="37">
                  <c:v>2.4544262295082001E-2</c:v>
                </c:pt>
                <c:pt idx="38">
                  <c:v>2.6140983606557401E-2</c:v>
                </c:pt>
                <c:pt idx="39">
                  <c:v>2.9921311475409801E-2</c:v>
                </c:pt>
                <c:pt idx="40">
                  <c:v>3.15737704918033E-2</c:v>
                </c:pt>
                <c:pt idx="41">
                  <c:v>3.5311475409836098E-2</c:v>
                </c:pt>
                <c:pt idx="42">
                  <c:v>3.8744262295082002E-2</c:v>
                </c:pt>
                <c:pt idx="43">
                  <c:v>4.1111475409836097E-2</c:v>
                </c:pt>
                <c:pt idx="44">
                  <c:v>4.24426229508197E-2</c:v>
                </c:pt>
                <c:pt idx="45">
                  <c:v>4.2013114754098399E-2</c:v>
                </c:pt>
                <c:pt idx="46">
                  <c:v>3.9603278688524597E-2</c:v>
                </c:pt>
                <c:pt idx="47">
                  <c:v>3.7603278688524602E-2</c:v>
                </c:pt>
                <c:pt idx="48">
                  <c:v>3.5839344262295098E-2</c:v>
                </c:pt>
                <c:pt idx="49">
                  <c:v>3.2357377049180298E-2</c:v>
                </c:pt>
                <c:pt idx="50">
                  <c:v>3.20393442622951E-2</c:v>
                </c:pt>
                <c:pt idx="51">
                  <c:v>3.1859016393442602E-2</c:v>
                </c:pt>
                <c:pt idx="52">
                  <c:v>3.3009836065573797E-2</c:v>
                </c:pt>
                <c:pt idx="53">
                  <c:v>3.4272131147540998E-2</c:v>
                </c:pt>
                <c:pt idx="54">
                  <c:v>3.8068852459016402E-2</c:v>
                </c:pt>
                <c:pt idx="55">
                  <c:v>3.9514754098360701E-2</c:v>
                </c:pt>
                <c:pt idx="56">
                  <c:v>4.1285245901639303E-2</c:v>
                </c:pt>
                <c:pt idx="57">
                  <c:v>4.4157377049180303E-2</c:v>
                </c:pt>
                <c:pt idx="58">
                  <c:v>4.7429508196721301E-2</c:v>
                </c:pt>
                <c:pt idx="59">
                  <c:v>4.8327868852459002E-2</c:v>
                </c:pt>
                <c:pt idx="60">
                  <c:v>5.2642622950819701E-2</c:v>
                </c:pt>
                <c:pt idx="61">
                  <c:v>5.4744262295082002E-2</c:v>
                </c:pt>
                <c:pt idx="62">
                  <c:v>5.9419672131147502E-2</c:v>
                </c:pt>
                <c:pt idx="63">
                  <c:v>6.7754098360655698E-2</c:v>
                </c:pt>
                <c:pt idx="64">
                  <c:v>7.6609836065573797E-2</c:v>
                </c:pt>
                <c:pt idx="65">
                  <c:v>8.9537704918032798E-2</c:v>
                </c:pt>
                <c:pt idx="66">
                  <c:v>0.104311475409836</c:v>
                </c:pt>
                <c:pt idx="67">
                  <c:v>0.12751475409836099</c:v>
                </c:pt>
                <c:pt idx="68">
                  <c:v>0.152114754098361</c:v>
                </c:pt>
                <c:pt idx="69">
                  <c:v>0.17985245901639299</c:v>
                </c:pt>
                <c:pt idx="70">
                  <c:v>0.20838032786885199</c:v>
                </c:pt>
                <c:pt idx="71">
                  <c:v>0.23364590163934401</c:v>
                </c:pt>
                <c:pt idx="72">
                  <c:v>0.25281967213114798</c:v>
                </c:pt>
                <c:pt idx="73">
                  <c:v>0.26476721311475399</c:v>
                </c:pt>
                <c:pt idx="74">
                  <c:v>0.26721639344262299</c:v>
                </c:pt>
                <c:pt idx="75">
                  <c:v>0.26199016393442598</c:v>
                </c:pt>
                <c:pt idx="76">
                  <c:v>0.24888196721311501</c:v>
                </c:pt>
                <c:pt idx="77">
                  <c:v>0.23333770491803299</c:v>
                </c:pt>
                <c:pt idx="78">
                  <c:v>0.222990163934426</c:v>
                </c:pt>
                <c:pt idx="79">
                  <c:v>0.20825573770491801</c:v>
                </c:pt>
                <c:pt idx="80">
                  <c:v>0.204675409836066</c:v>
                </c:pt>
                <c:pt idx="81">
                  <c:v>0.19738360655737699</c:v>
                </c:pt>
                <c:pt idx="82">
                  <c:v>0.19715737704917999</c:v>
                </c:pt>
                <c:pt idx="83">
                  <c:v>0.196377049180328</c:v>
                </c:pt>
                <c:pt idx="84">
                  <c:v>0.19474426229508199</c:v>
                </c:pt>
                <c:pt idx="85">
                  <c:v>0.190445901639344</c:v>
                </c:pt>
                <c:pt idx="86">
                  <c:v>0.18443606557377001</c:v>
                </c:pt>
                <c:pt idx="87">
                  <c:v>0.17543934426229499</c:v>
                </c:pt>
                <c:pt idx="88">
                  <c:v>0.16607213114754099</c:v>
                </c:pt>
                <c:pt idx="89">
                  <c:v>0.159534426229508</c:v>
                </c:pt>
                <c:pt idx="90">
                  <c:v>0.14948196721311499</c:v>
                </c:pt>
                <c:pt idx="91">
                  <c:v>0.14183606557377099</c:v>
                </c:pt>
                <c:pt idx="92">
                  <c:v>0.138098360655738</c:v>
                </c:pt>
                <c:pt idx="93">
                  <c:v>0.13634754098360699</c:v>
                </c:pt>
                <c:pt idx="94">
                  <c:v>0.13563278688524599</c:v>
                </c:pt>
                <c:pt idx="95">
                  <c:v>0.13515737704917999</c:v>
                </c:pt>
                <c:pt idx="96">
                  <c:v>0.137950163934426</c:v>
                </c:pt>
                <c:pt idx="97">
                  <c:v>0.14074622950819701</c:v>
                </c:pt>
                <c:pt idx="98">
                  <c:v>0.142094754098361</c:v>
                </c:pt>
                <c:pt idx="99">
                  <c:v>0.14527704918032799</c:v>
                </c:pt>
                <c:pt idx="100">
                  <c:v>0.14660695081967201</c:v>
                </c:pt>
                <c:pt idx="101">
                  <c:v>0.14818813114754101</c:v>
                </c:pt>
                <c:pt idx="102">
                  <c:v>0.14766518688524599</c:v>
                </c:pt>
                <c:pt idx="103">
                  <c:v>0.146971665573771</c:v>
                </c:pt>
                <c:pt idx="104">
                  <c:v>0.14586454163934401</c:v>
                </c:pt>
                <c:pt idx="105">
                  <c:v>0.14351364262295099</c:v>
                </c:pt>
                <c:pt idx="106">
                  <c:v>0.14132131147540999</c:v>
                </c:pt>
                <c:pt idx="107">
                  <c:v>0.139711475409836</c:v>
                </c:pt>
                <c:pt idx="108">
                  <c:v>0.13803606557377099</c:v>
                </c:pt>
                <c:pt idx="109">
                  <c:v>0.13470163934426199</c:v>
                </c:pt>
                <c:pt idx="110">
                  <c:v>0.13192459016393401</c:v>
                </c:pt>
                <c:pt idx="111">
                  <c:v>0.130455737704918</c:v>
                </c:pt>
                <c:pt idx="112">
                  <c:v>0.12838032786885201</c:v>
                </c:pt>
                <c:pt idx="113">
                  <c:v>0.125259016393443</c:v>
                </c:pt>
                <c:pt idx="114">
                  <c:v>0.124370491803279</c:v>
                </c:pt>
                <c:pt idx="115">
                  <c:v>0.12400655737704901</c:v>
                </c:pt>
                <c:pt idx="116">
                  <c:v>0.121327868852459</c:v>
                </c:pt>
                <c:pt idx="117">
                  <c:v>0.11964262295082</c:v>
                </c:pt>
                <c:pt idx="118">
                  <c:v>0.118927868852459</c:v>
                </c:pt>
                <c:pt idx="119">
                  <c:v>0.11875737704918</c:v>
                </c:pt>
                <c:pt idx="120">
                  <c:v>0.11716393442622999</c:v>
                </c:pt>
                <c:pt idx="121">
                  <c:v>0.116950819672131</c:v>
                </c:pt>
                <c:pt idx="122">
                  <c:v>0.11534098360655699</c:v>
                </c:pt>
                <c:pt idx="123">
                  <c:v>0.11647868852458999</c:v>
                </c:pt>
                <c:pt idx="124">
                  <c:v>0.115118032786885</c:v>
                </c:pt>
                <c:pt idx="125">
                  <c:v>0.114980327868852</c:v>
                </c:pt>
                <c:pt idx="126">
                  <c:v>0.115055737704918</c:v>
                </c:pt>
                <c:pt idx="127">
                  <c:v>0.11400983606557399</c:v>
                </c:pt>
                <c:pt idx="128">
                  <c:v>0.11483606557377</c:v>
                </c:pt>
                <c:pt idx="129">
                  <c:v>0.11575081967213099</c:v>
                </c:pt>
                <c:pt idx="130">
                  <c:v>0.11450491803278701</c:v>
                </c:pt>
                <c:pt idx="131">
                  <c:v>0.115675409836066</c:v>
                </c:pt>
                <c:pt idx="132">
                  <c:v>0.114495081967213</c:v>
                </c:pt>
                <c:pt idx="133">
                  <c:v>0.115262295081967</c:v>
                </c:pt>
                <c:pt idx="134">
                  <c:v>0.116770491803279</c:v>
                </c:pt>
                <c:pt idx="135">
                  <c:v>0.116170491803279</c:v>
                </c:pt>
                <c:pt idx="136">
                  <c:v>0.118022950819672</c:v>
                </c:pt>
                <c:pt idx="137">
                  <c:v>0.11844262295082</c:v>
                </c:pt>
                <c:pt idx="138">
                  <c:v>0.118459016393443</c:v>
                </c:pt>
                <c:pt idx="139">
                  <c:v>0.119186885245902</c:v>
                </c:pt>
                <c:pt idx="140">
                  <c:v>0.120173770491803</c:v>
                </c:pt>
                <c:pt idx="141">
                  <c:v>0.12164262295082</c:v>
                </c:pt>
                <c:pt idx="142">
                  <c:v>0.12275737704917999</c:v>
                </c:pt>
                <c:pt idx="143">
                  <c:v>0.12363606557376999</c:v>
                </c:pt>
                <c:pt idx="144">
                  <c:v>0.124973770491803</c:v>
                </c:pt>
                <c:pt idx="145">
                  <c:v>0.125318032786885</c:v>
                </c:pt>
                <c:pt idx="146">
                  <c:v>0.125973770491803</c:v>
                </c:pt>
                <c:pt idx="147">
                  <c:v>0.12551147540983601</c:v>
                </c:pt>
                <c:pt idx="148">
                  <c:v>0.12371803278688499</c:v>
                </c:pt>
                <c:pt idx="149">
                  <c:v>0.1234</c:v>
                </c:pt>
                <c:pt idx="150">
                  <c:v>0.120918032786885</c:v>
                </c:pt>
                <c:pt idx="151">
                  <c:v>0.117950819672131</c:v>
                </c:pt>
                <c:pt idx="152">
                  <c:v>0.11532786885245901</c:v>
                </c:pt>
                <c:pt idx="153">
                  <c:v>0.112760655737705</c:v>
                </c:pt>
                <c:pt idx="154">
                  <c:v>0.10642950819672101</c:v>
                </c:pt>
                <c:pt idx="155">
                  <c:v>0.101773770491803</c:v>
                </c:pt>
                <c:pt idx="156">
                  <c:v>9.5970491803278699E-2</c:v>
                </c:pt>
                <c:pt idx="157">
                  <c:v>8.9347540983606602E-2</c:v>
                </c:pt>
                <c:pt idx="158">
                  <c:v>8.2570491803278703E-2</c:v>
                </c:pt>
                <c:pt idx="159">
                  <c:v>7.6360655737704897E-2</c:v>
                </c:pt>
                <c:pt idx="160">
                  <c:v>6.8298360655737703E-2</c:v>
                </c:pt>
                <c:pt idx="161">
                  <c:v>6.2396721311475403E-2</c:v>
                </c:pt>
                <c:pt idx="162">
                  <c:v>5.6636065573770503E-2</c:v>
                </c:pt>
                <c:pt idx="163">
                  <c:v>5.0508196721311502E-2</c:v>
                </c:pt>
                <c:pt idx="164">
                  <c:v>4.4724590163934402E-2</c:v>
                </c:pt>
                <c:pt idx="165">
                  <c:v>4.08918032786885E-2</c:v>
                </c:pt>
                <c:pt idx="166">
                  <c:v>3.7104918032786899E-2</c:v>
                </c:pt>
                <c:pt idx="167">
                  <c:v>3.2770491803278699E-2</c:v>
                </c:pt>
                <c:pt idx="168">
                  <c:v>3.09409836065574E-2</c:v>
                </c:pt>
                <c:pt idx="169">
                  <c:v>2.8419672131147499E-2</c:v>
                </c:pt>
                <c:pt idx="170">
                  <c:v>2.6819672131147498E-2</c:v>
                </c:pt>
                <c:pt idx="171">
                  <c:v>2.5891803278688501E-2</c:v>
                </c:pt>
                <c:pt idx="172">
                  <c:v>2.5566229508196699E-2</c:v>
                </c:pt>
                <c:pt idx="173">
                  <c:v>2.47232786885246E-2</c:v>
                </c:pt>
                <c:pt idx="174">
                  <c:v>2.3779999999999999E-2</c:v>
                </c:pt>
                <c:pt idx="175">
                  <c:v>2.3687213114754101E-2</c:v>
                </c:pt>
                <c:pt idx="176">
                  <c:v>2.3466229508196702E-2</c:v>
                </c:pt>
                <c:pt idx="177">
                  <c:v>2.3624262295082001E-2</c:v>
                </c:pt>
                <c:pt idx="178">
                  <c:v>2.38088524590164E-2</c:v>
                </c:pt>
                <c:pt idx="179">
                  <c:v>2.41193442622951E-2</c:v>
                </c:pt>
                <c:pt idx="180">
                  <c:v>2.4861639344262301E-2</c:v>
                </c:pt>
                <c:pt idx="181">
                  <c:v>2.4665573770491798E-2</c:v>
                </c:pt>
                <c:pt idx="182">
                  <c:v>2.36436065573771E-2</c:v>
                </c:pt>
                <c:pt idx="183">
                  <c:v>2.5301311475409798E-2</c:v>
                </c:pt>
                <c:pt idx="184">
                  <c:v>2.3599999999999999E-2</c:v>
                </c:pt>
                <c:pt idx="185">
                  <c:v>2.4882295081967199E-2</c:v>
                </c:pt>
                <c:pt idx="186">
                  <c:v>2.6081639344262299E-2</c:v>
                </c:pt>
                <c:pt idx="187">
                  <c:v>2.5077049180327899E-2</c:v>
                </c:pt>
                <c:pt idx="188">
                  <c:v>2.6006885245901602E-2</c:v>
                </c:pt>
                <c:pt idx="189">
                  <c:v>2.7387213114754099E-2</c:v>
                </c:pt>
                <c:pt idx="190">
                  <c:v>2.5642950819672099E-2</c:v>
                </c:pt>
                <c:pt idx="191">
                  <c:v>2.59196721311475E-2</c:v>
                </c:pt>
                <c:pt idx="192">
                  <c:v>2.7131803278688499E-2</c:v>
                </c:pt>
                <c:pt idx="193">
                  <c:v>2.71731147540984E-2</c:v>
                </c:pt>
                <c:pt idx="194">
                  <c:v>2.92045901639344E-2</c:v>
                </c:pt>
                <c:pt idx="195">
                  <c:v>2.8076065573770501E-2</c:v>
                </c:pt>
                <c:pt idx="196">
                  <c:v>2.8466229508196699E-2</c:v>
                </c:pt>
                <c:pt idx="197">
                  <c:v>2.9162950819672101E-2</c:v>
                </c:pt>
                <c:pt idx="198">
                  <c:v>2.99459016393443E-2</c:v>
                </c:pt>
                <c:pt idx="199">
                  <c:v>2.9173442622950799E-2</c:v>
                </c:pt>
                <c:pt idx="200">
                  <c:v>3.0695409836065599E-2</c:v>
                </c:pt>
                <c:pt idx="201">
                  <c:v>2.96275409836066E-2</c:v>
                </c:pt>
                <c:pt idx="202">
                  <c:v>2.9860983606557399E-2</c:v>
                </c:pt>
                <c:pt idx="203">
                  <c:v>2.9423934426229498E-2</c:v>
                </c:pt>
                <c:pt idx="204">
                  <c:v>3.0534098360655699E-2</c:v>
                </c:pt>
                <c:pt idx="205">
                  <c:v>3.1417377049180302E-2</c:v>
                </c:pt>
                <c:pt idx="206">
                  <c:v>3.2043934426229499E-2</c:v>
                </c:pt>
                <c:pt idx="207">
                  <c:v>3.2248524590163898E-2</c:v>
                </c:pt>
                <c:pt idx="208">
                  <c:v>3.1984262295082E-2</c:v>
                </c:pt>
                <c:pt idx="209">
                  <c:v>3.2141311475409801E-2</c:v>
                </c:pt>
                <c:pt idx="210">
                  <c:v>3.3428852459016403E-2</c:v>
                </c:pt>
                <c:pt idx="211">
                  <c:v>3.3956065573770497E-2</c:v>
                </c:pt>
                <c:pt idx="212">
                  <c:v>3.3442295081967201E-2</c:v>
                </c:pt>
                <c:pt idx="213">
                  <c:v>3.4186885245901598E-2</c:v>
                </c:pt>
                <c:pt idx="214">
                  <c:v>3.4138688524590198E-2</c:v>
                </c:pt>
                <c:pt idx="215">
                  <c:v>3.4719016393442603E-2</c:v>
                </c:pt>
                <c:pt idx="216">
                  <c:v>3.3920327868852497E-2</c:v>
                </c:pt>
                <c:pt idx="217">
                  <c:v>3.6217704918032799E-2</c:v>
                </c:pt>
                <c:pt idx="218">
                  <c:v>3.5718688524590203E-2</c:v>
                </c:pt>
                <c:pt idx="219">
                  <c:v>3.6153442622950803E-2</c:v>
                </c:pt>
                <c:pt idx="220">
                  <c:v>3.6024262295082002E-2</c:v>
                </c:pt>
                <c:pt idx="221">
                  <c:v>3.62452459016393E-2</c:v>
                </c:pt>
                <c:pt idx="222">
                  <c:v>3.6200327868852501E-2</c:v>
                </c:pt>
                <c:pt idx="223">
                  <c:v>3.7453770491803297E-2</c:v>
                </c:pt>
                <c:pt idx="224">
                  <c:v>3.8955409836065602E-2</c:v>
                </c:pt>
                <c:pt idx="225">
                  <c:v>3.7916065573770502E-2</c:v>
                </c:pt>
                <c:pt idx="226">
                  <c:v>3.8505901639344302E-2</c:v>
                </c:pt>
                <c:pt idx="227">
                  <c:v>3.84675409836066E-2</c:v>
                </c:pt>
                <c:pt idx="228">
                  <c:v>3.9526885245901602E-2</c:v>
                </c:pt>
                <c:pt idx="229">
                  <c:v>4.0282950819672099E-2</c:v>
                </c:pt>
                <c:pt idx="230">
                  <c:v>3.9634754098360703E-2</c:v>
                </c:pt>
                <c:pt idx="231">
                  <c:v>3.9536721311475398E-2</c:v>
                </c:pt>
                <c:pt idx="232">
                  <c:v>4.0691147540983602E-2</c:v>
                </c:pt>
                <c:pt idx="233">
                  <c:v>4.1427868852458999E-2</c:v>
                </c:pt>
                <c:pt idx="234">
                  <c:v>4.1365901639344303E-2</c:v>
                </c:pt>
                <c:pt idx="235">
                  <c:v>4.1276721311475403E-2</c:v>
                </c:pt>
                <c:pt idx="236">
                  <c:v>4.1669180327868899E-2</c:v>
                </c:pt>
                <c:pt idx="237">
                  <c:v>4.3183934426229503E-2</c:v>
                </c:pt>
                <c:pt idx="238">
                  <c:v>4.3144590163934397E-2</c:v>
                </c:pt>
                <c:pt idx="239">
                  <c:v>4.3664262295082003E-2</c:v>
                </c:pt>
                <c:pt idx="240">
                  <c:v>4.4397704918032799E-2</c:v>
                </c:pt>
                <c:pt idx="241">
                  <c:v>4.1831475409836102E-2</c:v>
                </c:pt>
                <c:pt idx="242">
                  <c:v>4.5134098360655697E-2</c:v>
                </c:pt>
                <c:pt idx="243">
                  <c:v>4.5109836065573797E-2</c:v>
                </c:pt>
                <c:pt idx="244">
                  <c:v>4.5373114754098401E-2</c:v>
                </c:pt>
                <c:pt idx="245">
                  <c:v>4.3911147540983603E-2</c:v>
                </c:pt>
                <c:pt idx="246">
                  <c:v>4.6556721311475403E-2</c:v>
                </c:pt>
                <c:pt idx="247">
                  <c:v>4.5908852459016401E-2</c:v>
                </c:pt>
                <c:pt idx="248">
                  <c:v>4.6025901639344301E-2</c:v>
                </c:pt>
                <c:pt idx="249">
                  <c:v>4.6155081967213102E-2</c:v>
                </c:pt>
                <c:pt idx="250">
                  <c:v>4.6574098360655701E-2</c:v>
                </c:pt>
                <c:pt idx="251">
                  <c:v>4.6244918032786901E-2</c:v>
                </c:pt>
                <c:pt idx="252">
                  <c:v>4.7059999999999998E-2</c:v>
                </c:pt>
                <c:pt idx="253">
                  <c:v>4.6891475409836098E-2</c:v>
                </c:pt>
                <c:pt idx="254">
                  <c:v>4.7725901639344301E-2</c:v>
                </c:pt>
                <c:pt idx="255">
                  <c:v>4.8032786885245898E-2</c:v>
                </c:pt>
                <c:pt idx="256">
                  <c:v>4.9377377049180299E-2</c:v>
                </c:pt>
                <c:pt idx="257">
                  <c:v>4.7395737704917999E-2</c:v>
                </c:pt>
                <c:pt idx="258">
                  <c:v>4.7687213114754101E-2</c:v>
                </c:pt>
                <c:pt idx="259">
                  <c:v>4.9750163934426203E-2</c:v>
                </c:pt>
                <c:pt idx="260">
                  <c:v>4.9585180327868898E-2</c:v>
                </c:pt>
                <c:pt idx="261">
                  <c:v>4.9446163934426197E-2</c:v>
                </c:pt>
                <c:pt idx="262">
                  <c:v>5.0483049180327901E-2</c:v>
                </c:pt>
                <c:pt idx="263">
                  <c:v>5.0354557377049199E-2</c:v>
                </c:pt>
                <c:pt idx="264">
                  <c:v>5.0515147540983601E-2</c:v>
                </c:pt>
                <c:pt idx="265">
                  <c:v>5.1658885245901599E-2</c:v>
                </c:pt>
                <c:pt idx="266">
                  <c:v>5.0809540983606599E-2</c:v>
                </c:pt>
                <c:pt idx="267">
                  <c:v>5.0684852459016397E-2</c:v>
                </c:pt>
                <c:pt idx="268">
                  <c:v>5.1489508196721302E-2</c:v>
                </c:pt>
                <c:pt idx="269">
                  <c:v>5.2576622950819697E-2</c:v>
                </c:pt>
                <c:pt idx="270">
                  <c:v>5.1684262295082002E-2</c:v>
                </c:pt>
                <c:pt idx="271">
                  <c:v>5.2361278688524603E-2</c:v>
                </c:pt>
                <c:pt idx="272">
                  <c:v>5.1689803278688502E-2</c:v>
                </c:pt>
                <c:pt idx="273">
                  <c:v>5.2250786885245898E-2</c:v>
                </c:pt>
                <c:pt idx="274">
                  <c:v>5.37966885245902E-2</c:v>
                </c:pt>
                <c:pt idx="275">
                  <c:v>5.3229573770491798E-2</c:v>
                </c:pt>
                <c:pt idx="276">
                  <c:v>5.2471344262295098E-2</c:v>
                </c:pt>
                <c:pt idx="277">
                  <c:v>5.21921967213115E-2</c:v>
                </c:pt>
                <c:pt idx="278">
                  <c:v>5.5468590163934399E-2</c:v>
                </c:pt>
                <c:pt idx="279">
                  <c:v>5.4958426229508202E-2</c:v>
                </c:pt>
                <c:pt idx="280">
                  <c:v>5.4056360655737698E-2</c:v>
                </c:pt>
                <c:pt idx="281">
                  <c:v>5.39426885245902E-2</c:v>
                </c:pt>
                <c:pt idx="282">
                  <c:v>5.5170983606557401E-2</c:v>
                </c:pt>
                <c:pt idx="283">
                  <c:v>5.49550163934426E-2</c:v>
                </c:pt>
                <c:pt idx="284">
                  <c:v>5.4292557377049203E-2</c:v>
                </c:pt>
                <c:pt idx="285">
                  <c:v>5.3292786885245899E-2</c:v>
                </c:pt>
                <c:pt idx="286">
                  <c:v>5.5450590163934402E-2</c:v>
                </c:pt>
                <c:pt idx="287">
                  <c:v>5.5950819672131197E-2</c:v>
                </c:pt>
                <c:pt idx="288">
                  <c:v>5.6233999999999999E-2</c:v>
                </c:pt>
                <c:pt idx="289">
                  <c:v>5.6021147540983599E-2</c:v>
                </c:pt>
                <c:pt idx="290">
                  <c:v>5.6696491803278702E-2</c:v>
                </c:pt>
                <c:pt idx="291">
                  <c:v>5.5157213114754099E-2</c:v>
                </c:pt>
                <c:pt idx="292">
                  <c:v>5.6135901639344302E-2</c:v>
                </c:pt>
                <c:pt idx="293">
                  <c:v>5.5899999999999998E-2</c:v>
                </c:pt>
                <c:pt idx="294">
                  <c:v>5.7380688524590197E-2</c:v>
                </c:pt>
                <c:pt idx="295">
                  <c:v>5.5848426229508197E-2</c:v>
                </c:pt>
                <c:pt idx="296">
                  <c:v>5.7987245901639298E-2</c:v>
                </c:pt>
                <c:pt idx="297">
                  <c:v>5.6466131147541003E-2</c:v>
                </c:pt>
                <c:pt idx="298">
                  <c:v>5.8021475409836099E-2</c:v>
                </c:pt>
                <c:pt idx="299">
                  <c:v>5.8215508196721298E-2</c:v>
                </c:pt>
                <c:pt idx="300">
                  <c:v>5.7128754098360698E-2</c:v>
                </c:pt>
                <c:pt idx="301">
                  <c:v>5.7853967213114803E-2</c:v>
                </c:pt>
                <c:pt idx="302">
                  <c:v>5.85535737704918E-2</c:v>
                </c:pt>
                <c:pt idx="303">
                  <c:v>5.9033836065573803E-2</c:v>
                </c:pt>
                <c:pt idx="304">
                  <c:v>5.9764393442623E-2</c:v>
                </c:pt>
                <c:pt idx="305">
                  <c:v>5.8465278688524601E-2</c:v>
                </c:pt>
                <c:pt idx="306">
                  <c:v>5.8521999999999998E-2</c:v>
                </c:pt>
                <c:pt idx="307">
                  <c:v>5.9676262295082001E-2</c:v>
                </c:pt>
                <c:pt idx="308">
                  <c:v>5.9373475409836098E-2</c:v>
                </c:pt>
                <c:pt idx="309">
                  <c:v>6.1044557377049197E-2</c:v>
                </c:pt>
                <c:pt idx="310">
                  <c:v>5.8950655737704902E-2</c:v>
                </c:pt>
                <c:pt idx="311">
                  <c:v>6.03046885245902E-2</c:v>
                </c:pt>
                <c:pt idx="312">
                  <c:v>5.8637836065573802E-2</c:v>
                </c:pt>
                <c:pt idx="313">
                  <c:v>6.0800983606557397E-2</c:v>
                </c:pt>
                <c:pt idx="314">
                  <c:v>6.0878426229508197E-2</c:v>
                </c:pt>
                <c:pt idx="315">
                  <c:v>6.0952557377049202E-2</c:v>
                </c:pt>
                <c:pt idx="316">
                  <c:v>6.07370491803279E-2</c:v>
                </c:pt>
                <c:pt idx="317">
                  <c:v>6.1020786885245898E-2</c:v>
                </c:pt>
                <c:pt idx="318">
                  <c:v>5.8885278688524598E-2</c:v>
                </c:pt>
                <c:pt idx="319">
                  <c:v>6.0361967213114799E-2</c:v>
                </c:pt>
                <c:pt idx="320">
                  <c:v>6.0706754098360703E-2</c:v>
                </c:pt>
                <c:pt idx="321">
                  <c:v>6.2186557377049201E-2</c:v>
                </c:pt>
                <c:pt idx="322">
                  <c:v>6.1464622950819697E-2</c:v>
                </c:pt>
                <c:pt idx="323">
                  <c:v>6.3342032786885299E-2</c:v>
                </c:pt>
                <c:pt idx="324">
                  <c:v>6.0376491803278698E-2</c:v>
                </c:pt>
                <c:pt idx="325">
                  <c:v>6.1634459016393403E-2</c:v>
                </c:pt>
                <c:pt idx="326">
                  <c:v>6.2077213114754101E-2</c:v>
                </c:pt>
                <c:pt idx="327">
                  <c:v>6.0641836065573801E-2</c:v>
                </c:pt>
                <c:pt idx="328">
                  <c:v>6.3530000000000003E-2</c:v>
                </c:pt>
                <c:pt idx="329">
                  <c:v>6.0844393442622997E-2</c:v>
                </c:pt>
                <c:pt idx="330">
                  <c:v>6.3374918032786901E-2</c:v>
                </c:pt>
                <c:pt idx="331">
                  <c:v>6.2926754098360696E-2</c:v>
                </c:pt>
                <c:pt idx="332">
                  <c:v>6.2938295081967202E-2</c:v>
                </c:pt>
                <c:pt idx="333">
                  <c:v>5.9986295081967199E-2</c:v>
                </c:pt>
                <c:pt idx="334">
                  <c:v>6.132E-2</c:v>
                </c:pt>
                <c:pt idx="335">
                  <c:v>6.3192327868852496E-2</c:v>
                </c:pt>
                <c:pt idx="336">
                  <c:v>5.8914131147541002E-2</c:v>
                </c:pt>
                <c:pt idx="337">
                  <c:v>6.3222786885245894E-2</c:v>
                </c:pt>
                <c:pt idx="338">
                  <c:v>6.2594983606557394E-2</c:v>
                </c:pt>
                <c:pt idx="339">
                  <c:v>6.1591606557377103E-2</c:v>
                </c:pt>
                <c:pt idx="340">
                  <c:v>6.1242786885245898E-2</c:v>
                </c:pt>
                <c:pt idx="341">
                  <c:v>6.1033114754098401E-2</c:v>
                </c:pt>
                <c:pt idx="342">
                  <c:v>6.1490426229508198E-2</c:v>
                </c:pt>
                <c:pt idx="343">
                  <c:v>6.0746262295082003E-2</c:v>
                </c:pt>
                <c:pt idx="344">
                  <c:v>6.1728590163934401E-2</c:v>
                </c:pt>
                <c:pt idx="345">
                  <c:v>6.1761409836065602E-2</c:v>
                </c:pt>
                <c:pt idx="346">
                  <c:v>6.0101967213114803E-2</c:v>
                </c:pt>
                <c:pt idx="347">
                  <c:v>6.1072983606557399E-2</c:v>
                </c:pt>
                <c:pt idx="348">
                  <c:v>6.1205967213114797E-2</c:v>
                </c:pt>
                <c:pt idx="349">
                  <c:v>5.98755081967213E-2</c:v>
                </c:pt>
                <c:pt idx="350">
                  <c:v>5.88292131147541E-2</c:v>
                </c:pt>
                <c:pt idx="351">
                  <c:v>6.0437803278688501E-2</c:v>
                </c:pt>
                <c:pt idx="352">
                  <c:v>6.0033278688524601E-2</c:v>
                </c:pt>
                <c:pt idx="353">
                  <c:v>6.1233967213114797E-2</c:v>
                </c:pt>
                <c:pt idx="354">
                  <c:v>5.8276065573770498E-2</c:v>
                </c:pt>
                <c:pt idx="355">
                  <c:v>5.83835081967213E-2</c:v>
                </c:pt>
                <c:pt idx="356">
                  <c:v>6.0798229508196702E-2</c:v>
                </c:pt>
                <c:pt idx="357">
                  <c:v>5.9560590163934397E-2</c:v>
                </c:pt>
                <c:pt idx="358">
                  <c:v>5.8488622950819698E-2</c:v>
                </c:pt>
                <c:pt idx="359">
                  <c:v>6.0278196721311503E-2</c:v>
                </c:pt>
                <c:pt idx="360">
                  <c:v>6.0430163934426198E-2</c:v>
                </c:pt>
                <c:pt idx="361">
                  <c:v>6.0860393442622999E-2</c:v>
                </c:pt>
                <c:pt idx="362">
                  <c:v>5.8939770491803302E-2</c:v>
                </c:pt>
                <c:pt idx="363">
                  <c:v>6.0931442622950797E-2</c:v>
                </c:pt>
                <c:pt idx="364">
                  <c:v>5.8443704918032802E-2</c:v>
                </c:pt>
                <c:pt idx="365">
                  <c:v>5.9280524590163898E-2</c:v>
                </c:pt>
                <c:pt idx="366">
                  <c:v>5.8730196721311502E-2</c:v>
                </c:pt>
                <c:pt idx="367">
                  <c:v>5.9656754098360701E-2</c:v>
                </c:pt>
                <c:pt idx="368">
                  <c:v>5.8780786885245899E-2</c:v>
                </c:pt>
                <c:pt idx="369">
                  <c:v>5.85853770491803E-2</c:v>
                </c:pt>
                <c:pt idx="370">
                  <c:v>6.0949999999999997E-2</c:v>
                </c:pt>
                <c:pt idx="371">
                  <c:v>6.0771803278688502E-2</c:v>
                </c:pt>
                <c:pt idx="372">
                  <c:v>5.8672885245901599E-2</c:v>
                </c:pt>
                <c:pt idx="373">
                  <c:v>6.1380098360655701E-2</c:v>
                </c:pt>
                <c:pt idx="374">
                  <c:v>6.1146885245901603E-2</c:v>
                </c:pt>
                <c:pt idx="375">
                  <c:v>6.1926065573770499E-2</c:v>
                </c:pt>
                <c:pt idx="376">
                  <c:v>6.0173114754098402E-2</c:v>
                </c:pt>
                <c:pt idx="377">
                  <c:v>6.2222426229508201E-2</c:v>
                </c:pt>
                <c:pt idx="378">
                  <c:v>6.2733967213114805E-2</c:v>
                </c:pt>
                <c:pt idx="379">
                  <c:v>6.1580754098360703E-2</c:v>
                </c:pt>
                <c:pt idx="380">
                  <c:v>6.1011803278688499E-2</c:v>
                </c:pt>
                <c:pt idx="381">
                  <c:v>6.0129377049180303E-2</c:v>
                </c:pt>
                <c:pt idx="382">
                  <c:v>5.9337901639344298E-2</c:v>
                </c:pt>
                <c:pt idx="383">
                  <c:v>6.0215868852458998E-2</c:v>
                </c:pt>
                <c:pt idx="384">
                  <c:v>6.2233245901639297E-2</c:v>
                </c:pt>
                <c:pt idx="385">
                  <c:v>6.1083409836065597E-2</c:v>
                </c:pt>
                <c:pt idx="386">
                  <c:v>6.1772557377049203E-2</c:v>
                </c:pt>
                <c:pt idx="387">
                  <c:v>6.1351737704918002E-2</c:v>
                </c:pt>
                <c:pt idx="388">
                  <c:v>6.0859377049180298E-2</c:v>
                </c:pt>
                <c:pt idx="389">
                  <c:v>6.2842885245901606E-2</c:v>
                </c:pt>
                <c:pt idx="390">
                  <c:v>6.1409606557376997E-2</c:v>
                </c:pt>
                <c:pt idx="391">
                  <c:v>6.19394098360656E-2</c:v>
                </c:pt>
                <c:pt idx="392">
                  <c:v>6.2161344262295103E-2</c:v>
                </c:pt>
                <c:pt idx="393">
                  <c:v>6.2795245901639402E-2</c:v>
                </c:pt>
                <c:pt idx="394">
                  <c:v>6.1536426229508202E-2</c:v>
                </c:pt>
                <c:pt idx="395">
                  <c:v>6.1519770491803301E-2</c:v>
                </c:pt>
                <c:pt idx="396">
                  <c:v>6.2845540983606604E-2</c:v>
                </c:pt>
                <c:pt idx="397">
                  <c:v>6.4397213114754104E-2</c:v>
                </c:pt>
                <c:pt idx="398">
                  <c:v>6.1466524590163898E-2</c:v>
                </c:pt>
                <c:pt idx="399">
                  <c:v>6.27942295081967E-2</c:v>
                </c:pt>
                <c:pt idx="400">
                  <c:v>5.9739016393442597E-2</c:v>
                </c:pt>
                <c:pt idx="401">
                  <c:v>6.1790229508196702E-2</c:v>
                </c:pt>
                <c:pt idx="402">
                  <c:v>6.2979180327868894E-2</c:v>
                </c:pt>
                <c:pt idx="403">
                  <c:v>6.2214098360655702E-2</c:v>
                </c:pt>
                <c:pt idx="404">
                  <c:v>6.1394131147540998E-2</c:v>
                </c:pt>
                <c:pt idx="405">
                  <c:v>6.2742983606557404E-2</c:v>
                </c:pt>
                <c:pt idx="406">
                  <c:v>6.2828950819672102E-2</c:v>
                </c:pt>
                <c:pt idx="407">
                  <c:v>6.1275639344262299E-2</c:v>
                </c:pt>
                <c:pt idx="408">
                  <c:v>6.3369606557377001E-2</c:v>
                </c:pt>
                <c:pt idx="409">
                  <c:v>6.16515081967213E-2</c:v>
                </c:pt>
                <c:pt idx="410">
                  <c:v>6.2470098360655701E-2</c:v>
                </c:pt>
                <c:pt idx="411">
                  <c:v>6.1808163934426202E-2</c:v>
                </c:pt>
                <c:pt idx="412">
                  <c:v>6.3610295081967194E-2</c:v>
                </c:pt>
                <c:pt idx="413">
                  <c:v>6.0035081967213098E-2</c:v>
                </c:pt>
                <c:pt idx="414">
                  <c:v>6.3576065573770504E-2</c:v>
                </c:pt>
                <c:pt idx="415">
                  <c:v>5.9525901639344299E-2</c:v>
                </c:pt>
                <c:pt idx="416">
                  <c:v>6.1916360655737697E-2</c:v>
                </c:pt>
                <c:pt idx="417">
                  <c:v>6.2134950819672102E-2</c:v>
                </c:pt>
                <c:pt idx="418">
                  <c:v>5.9911540983606598E-2</c:v>
                </c:pt>
                <c:pt idx="419">
                  <c:v>6.0043606557377102E-2</c:v>
                </c:pt>
                <c:pt idx="420">
                  <c:v>6.1026852459016401E-2</c:v>
                </c:pt>
                <c:pt idx="421">
                  <c:v>6.1637114754098402E-2</c:v>
                </c:pt>
                <c:pt idx="422">
                  <c:v>5.9765934426229503E-2</c:v>
                </c:pt>
                <c:pt idx="423">
                  <c:v>5.9914000000000002E-2</c:v>
                </c:pt>
                <c:pt idx="424">
                  <c:v>5.94563278688525E-2</c:v>
                </c:pt>
                <c:pt idx="425">
                  <c:v>6.2177836065573797E-2</c:v>
                </c:pt>
                <c:pt idx="426">
                  <c:v>6.1661016393442597E-2</c:v>
                </c:pt>
                <c:pt idx="427">
                  <c:v>6.2009540983606601E-2</c:v>
                </c:pt>
                <c:pt idx="428">
                  <c:v>5.97793442622951E-2</c:v>
                </c:pt>
                <c:pt idx="429">
                  <c:v>5.7980393442622999E-2</c:v>
                </c:pt>
                <c:pt idx="430">
                  <c:v>5.8721704918032802E-2</c:v>
                </c:pt>
                <c:pt idx="431">
                  <c:v>5.9805180327868898E-2</c:v>
                </c:pt>
                <c:pt idx="432">
                  <c:v>5.8162983606557403E-2</c:v>
                </c:pt>
                <c:pt idx="433">
                  <c:v>5.8683868852458999E-2</c:v>
                </c:pt>
                <c:pt idx="434">
                  <c:v>5.7186557377049203E-2</c:v>
                </c:pt>
                <c:pt idx="435">
                  <c:v>5.7480426229508198E-2</c:v>
                </c:pt>
                <c:pt idx="436">
                  <c:v>5.8392459016393401E-2</c:v>
                </c:pt>
                <c:pt idx="437">
                  <c:v>5.92910163934426E-2</c:v>
                </c:pt>
                <c:pt idx="438">
                  <c:v>5.6138163934426201E-2</c:v>
                </c:pt>
                <c:pt idx="439">
                  <c:v>5.6057999999999997E-2</c:v>
                </c:pt>
                <c:pt idx="440">
                  <c:v>5.6524918032786899E-2</c:v>
                </c:pt>
                <c:pt idx="441">
                  <c:v>5.7460786885245897E-2</c:v>
                </c:pt>
                <c:pt idx="442">
                  <c:v>5.4337540983606603E-2</c:v>
                </c:pt>
                <c:pt idx="443">
                  <c:v>5.4832459016393401E-2</c:v>
                </c:pt>
                <c:pt idx="444">
                  <c:v>5.4955475409836099E-2</c:v>
                </c:pt>
                <c:pt idx="445">
                  <c:v>5.4681344262295102E-2</c:v>
                </c:pt>
                <c:pt idx="446">
                  <c:v>5.4630655737704897E-2</c:v>
                </c:pt>
                <c:pt idx="447">
                  <c:v>5.5086983606557401E-2</c:v>
                </c:pt>
                <c:pt idx="448">
                  <c:v>5.5043803278688498E-2</c:v>
                </c:pt>
                <c:pt idx="449">
                  <c:v>5.4678196721311502E-2</c:v>
                </c:pt>
                <c:pt idx="450">
                  <c:v>5.4184032786885203E-2</c:v>
                </c:pt>
                <c:pt idx="451">
                  <c:v>5.2973311475409797E-2</c:v>
                </c:pt>
                <c:pt idx="452">
                  <c:v>5.1424262295081999E-2</c:v>
                </c:pt>
                <c:pt idx="453">
                  <c:v>5.4734786885245898E-2</c:v>
                </c:pt>
                <c:pt idx="454">
                  <c:v>5.3293770491803297E-2</c:v>
                </c:pt>
                <c:pt idx="455">
                  <c:v>5.18600655737705E-2</c:v>
                </c:pt>
                <c:pt idx="456">
                  <c:v>5.48935081967213E-2</c:v>
                </c:pt>
                <c:pt idx="457">
                  <c:v>5.2560688524590199E-2</c:v>
                </c:pt>
                <c:pt idx="458">
                  <c:v>5.36390491803279E-2</c:v>
                </c:pt>
                <c:pt idx="459">
                  <c:v>5.2699475409836098E-2</c:v>
                </c:pt>
                <c:pt idx="460">
                  <c:v>5.0210131147540998E-2</c:v>
                </c:pt>
                <c:pt idx="461">
                  <c:v>5.0850032786885303E-2</c:v>
                </c:pt>
                <c:pt idx="462">
                  <c:v>5.0122229508196697E-2</c:v>
                </c:pt>
                <c:pt idx="463">
                  <c:v>5.1983836065573802E-2</c:v>
                </c:pt>
                <c:pt idx="464">
                  <c:v>4.9503704918032798E-2</c:v>
                </c:pt>
                <c:pt idx="465">
                  <c:v>5.0866655737704901E-2</c:v>
                </c:pt>
                <c:pt idx="466">
                  <c:v>5.1243573770491803E-2</c:v>
                </c:pt>
                <c:pt idx="467">
                  <c:v>4.9965803278688499E-2</c:v>
                </c:pt>
                <c:pt idx="468">
                  <c:v>4.9408983606557398E-2</c:v>
                </c:pt>
                <c:pt idx="469">
                  <c:v>5.1990163934426202E-2</c:v>
                </c:pt>
                <c:pt idx="470">
                  <c:v>5.0513836065573803E-2</c:v>
                </c:pt>
                <c:pt idx="471">
                  <c:v>5.0592622950819698E-2</c:v>
                </c:pt>
                <c:pt idx="472">
                  <c:v>4.9373049180327901E-2</c:v>
                </c:pt>
                <c:pt idx="473">
                  <c:v>5.1144000000000002E-2</c:v>
                </c:pt>
                <c:pt idx="474">
                  <c:v>5.0565442622950797E-2</c:v>
                </c:pt>
                <c:pt idx="475">
                  <c:v>4.89972131147541E-2</c:v>
                </c:pt>
                <c:pt idx="476">
                  <c:v>5.0684E-2</c:v>
                </c:pt>
                <c:pt idx="477">
                  <c:v>5.0317180327868902E-2</c:v>
                </c:pt>
                <c:pt idx="478">
                  <c:v>5.0917999999999998E-2</c:v>
                </c:pt>
                <c:pt idx="479">
                  <c:v>4.9671475409836102E-2</c:v>
                </c:pt>
                <c:pt idx="480">
                  <c:v>4.8615508196721301E-2</c:v>
                </c:pt>
                <c:pt idx="481">
                  <c:v>5.0760524590163898E-2</c:v>
                </c:pt>
                <c:pt idx="482">
                  <c:v>4.9849770491803301E-2</c:v>
                </c:pt>
                <c:pt idx="483">
                  <c:v>4.9740393442623002E-2</c:v>
                </c:pt>
                <c:pt idx="484">
                  <c:v>4.8701081967213102E-2</c:v>
                </c:pt>
                <c:pt idx="485">
                  <c:v>4.9533836065573801E-2</c:v>
                </c:pt>
                <c:pt idx="486">
                  <c:v>5.1126655737704897E-2</c:v>
                </c:pt>
                <c:pt idx="487">
                  <c:v>4.9228721311475397E-2</c:v>
                </c:pt>
                <c:pt idx="488">
                  <c:v>4.9252098360655701E-2</c:v>
                </c:pt>
                <c:pt idx="489">
                  <c:v>4.6656819672131103E-2</c:v>
                </c:pt>
                <c:pt idx="490">
                  <c:v>4.7512032786885303E-2</c:v>
                </c:pt>
                <c:pt idx="491">
                  <c:v>4.7230032786885201E-2</c:v>
                </c:pt>
                <c:pt idx="492">
                  <c:v>4.8377573770491802E-2</c:v>
                </c:pt>
                <c:pt idx="493">
                  <c:v>4.91594098360656E-2</c:v>
                </c:pt>
                <c:pt idx="494">
                  <c:v>4.6526295081967199E-2</c:v>
                </c:pt>
                <c:pt idx="495">
                  <c:v>4.6768622950819697E-2</c:v>
                </c:pt>
                <c:pt idx="496">
                  <c:v>4.6478721311475402E-2</c:v>
                </c:pt>
                <c:pt idx="497">
                  <c:v>4.7174000000000001E-2</c:v>
                </c:pt>
                <c:pt idx="498">
                  <c:v>4.7895901639344297E-2</c:v>
                </c:pt>
                <c:pt idx="499">
                  <c:v>4.6210098360655698E-2</c:v>
                </c:pt>
                <c:pt idx="500">
                  <c:v>4.4050491803278698E-2</c:v>
                </c:pt>
                <c:pt idx="501">
                  <c:v>4.5082131147540998E-2</c:v>
                </c:pt>
                <c:pt idx="502">
                  <c:v>4.39788852459016E-2</c:v>
                </c:pt>
                <c:pt idx="503">
                  <c:v>4.2503147540983603E-2</c:v>
                </c:pt>
                <c:pt idx="504">
                  <c:v>4.2494295081967198E-2</c:v>
                </c:pt>
                <c:pt idx="505">
                  <c:v>4.1839704918032801E-2</c:v>
                </c:pt>
                <c:pt idx="506">
                  <c:v>4.10088524590164E-2</c:v>
                </c:pt>
                <c:pt idx="507">
                  <c:v>4.3181409836065603E-2</c:v>
                </c:pt>
                <c:pt idx="508">
                  <c:v>4.2066393442623001E-2</c:v>
                </c:pt>
                <c:pt idx="509">
                  <c:v>3.8915016393442602E-2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C9C-4C51-9A48-7C6423941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445983"/>
        <c:axId val="970452223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6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46" cap="rnd">
                    <a:solidFill>
                      <a:srgbClr val="0F9ED5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DC9C-4C51-9A48-7C6423941D0D}"/>
                  </c:ext>
                </c:extLst>
              </c15:ser>
            </c15:filteredScatterSeries>
            <c15:filteredScatterSeries>
              <c15:ser>
                <c:idx val="4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46" cap="rnd">
                    <a:solidFill>
                      <a:srgbClr val="A02B93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C9C-4C51-9A48-7C6423941D0D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46" cap="rnd">
                    <a:solidFill>
                      <a:srgbClr val="4EA72E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C9C-4C51-9A48-7C6423941D0D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46" cap="rnd">
                    <a:solidFill>
                      <a:srgbClr val="0D3A4E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C9C-4C51-9A48-7C6423941D0D}"/>
                  </c:ext>
                </c:extLst>
              </c15:ser>
            </c15:filteredScatterSeries>
          </c:ext>
        </c:extLst>
      </c:scatterChart>
      <c:valAx>
        <c:axId val="970452223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8" cap="flat">
            <a:noFill/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ysClr val="windowText" lastClr="000000"/>
                </a:solidFill>
                <a:latin typeface="Aptos Narrow"/>
              </a:defRPr>
            </a:pPr>
            <a:endParaRPr lang="ja-JP"/>
          </a:p>
        </c:txPr>
        <c:crossAx val="970445983"/>
        <c:crosses val="autoZero"/>
        <c:crossBetween val="midCat"/>
      </c:valAx>
      <c:valAx>
        <c:axId val="970445983"/>
        <c:scaling>
          <c:orientation val="minMax"/>
          <c:max val="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/>
                  <a:t>Energy</a:t>
                </a:r>
                <a:r>
                  <a:rPr lang="en-US" altLang="ja-JP" baseline="0"/>
                  <a:t> (keV)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noFill/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ysClr val="windowText" lastClr="000000"/>
                </a:solidFill>
                <a:latin typeface="Aptos Narrow"/>
              </a:defRPr>
            </a:pPr>
            <a:endParaRPr lang="ja-JP"/>
          </a:p>
        </c:txPr>
        <c:crossAx val="970452223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sz="1000" b="0" i="0" u="none" strike="noStrike" kern="1200" baseline="0">
          <a:solidFill>
            <a:srgbClr val="000000"/>
          </a:solidFill>
          <a:latin typeface="Aptos Narrow"/>
        </a:defRPr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円柱ファントム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D4-4E0F-83C7-3B71FC85B9DB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D4-4E0F-83C7-3B71FC85B9DB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0D4-4E0F-83C7-3B71FC85B9DB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0D4-4E0F-83C7-3B71FC85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D0D4-4E0F-83C7-3B71FC85B9D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D4-4E0F-83C7-3B71FC85B9D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D4-4E0F-83C7-3B71FC85B9D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0D4-4E0F-83C7-3B71FC85B9DB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5777405949256329"/>
          <c:y val="0.20428186060075823"/>
          <c:w val="0.2511183289588802"/>
          <c:h val="0.434607028288130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15%±15%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6E-4271-87A4-E7C616B3D563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6E-4271-87A4-E7C616B3D563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E6E-4271-87A4-E7C616B3D563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E6E-4271-87A4-E7C616B3D563}"/>
            </c:ext>
          </c:extLst>
        </c:ser>
        <c:ser>
          <c:idx val="3"/>
          <c:order val="3"/>
          <c:tx>
            <c:strRef>
              <c:f>'phant_(2)'!$K$4</c:f>
              <c:strCache>
                <c:ptCount val="1"/>
                <c:pt idx="0">
                  <c:v>15%_15%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'phant_(2)'!$K$5:$K$516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0.51962241303390599</c:v>
                </c:pt>
                <c:pt idx="147">
                  <c:v>0.52006857294877495</c:v>
                </c:pt>
                <c:pt idx="148">
                  <c:v>0.52051473286364303</c:v>
                </c:pt>
                <c:pt idx="149">
                  <c:v>0.52096089277851199</c:v>
                </c:pt>
                <c:pt idx="150">
                  <c:v>0.52140705269338095</c:v>
                </c:pt>
                <c:pt idx="151">
                  <c:v>0.52185321260824902</c:v>
                </c:pt>
                <c:pt idx="152">
                  <c:v>0.52229937252311798</c:v>
                </c:pt>
                <c:pt idx="153">
                  <c:v>0.52274553243798605</c:v>
                </c:pt>
                <c:pt idx="154">
                  <c:v>0.52319169235285501</c:v>
                </c:pt>
                <c:pt idx="155">
                  <c:v>0.52363785226772397</c:v>
                </c:pt>
                <c:pt idx="156">
                  <c:v>0.52408401218259204</c:v>
                </c:pt>
                <c:pt idx="157">
                  <c:v>0.524530172097461</c:v>
                </c:pt>
                <c:pt idx="158">
                  <c:v>0.52497633201232996</c:v>
                </c:pt>
                <c:pt idx="159">
                  <c:v>0.52542249192719803</c:v>
                </c:pt>
                <c:pt idx="160">
                  <c:v>0.52586865184206699</c:v>
                </c:pt>
                <c:pt idx="161">
                  <c:v>0.52631481175693495</c:v>
                </c:pt>
                <c:pt idx="162">
                  <c:v>0.52676097167180402</c:v>
                </c:pt>
                <c:pt idx="163">
                  <c:v>0.52720713158667298</c:v>
                </c:pt>
                <c:pt idx="164">
                  <c:v>0.52765329150154106</c:v>
                </c:pt>
                <c:pt idx="165">
                  <c:v>0.52809945141641002</c:v>
                </c:pt>
                <c:pt idx="166">
                  <c:v>0.52854561133127897</c:v>
                </c:pt>
                <c:pt idx="167">
                  <c:v>0.52899177124614705</c:v>
                </c:pt>
                <c:pt idx="168">
                  <c:v>0.52943793116101601</c:v>
                </c:pt>
                <c:pt idx="169">
                  <c:v>0.52988409107588397</c:v>
                </c:pt>
                <c:pt idx="170">
                  <c:v>0.53033025099075304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2E6E-4271-87A4-E7C616B3D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2E6E-4271-87A4-E7C616B3D56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6E-4271-87A4-E7C616B3D563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6E-4271-87A4-E7C616B3D563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31-4264-953E-32EFD866C219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31-4264-953E-32EFD866C219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231-4264-953E-32EFD866C219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31-4264-953E-32EFD866C219}"/>
            </c:ext>
          </c:extLst>
        </c:ser>
        <c:ser>
          <c:idx val="4"/>
          <c:order val="4"/>
          <c:tx>
            <c:strRef>
              <c:f>'phant_(2)'!$O$4</c:f>
              <c:strCache>
                <c:ptCount val="1"/>
                <c:pt idx="0">
                  <c:v>15%_5%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'phant_(2)'!$O$5:$O$516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0.55639344262295098</c:v>
                </c:pt>
                <c:pt idx="147">
                  <c:v>0.55701502732240504</c:v>
                </c:pt>
                <c:pt idx="148">
                  <c:v>0.55763661202185799</c:v>
                </c:pt>
                <c:pt idx="149">
                  <c:v>0.55825819672131205</c:v>
                </c:pt>
                <c:pt idx="150">
                  <c:v>0.558879781420765</c:v>
                </c:pt>
                <c:pt idx="151">
                  <c:v>0.55950136612021895</c:v>
                </c:pt>
                <c:pt idx="152">
                  <c:v>0.56012295081967201</c:v>
                </c:pt>
                <c:pt idx="153">
                  <c:v>0.56074453551912595</c:v>
                </c:pt>
                <c:pt idx="154">
                  <c:v>0.56136612021857901</c:v>
                </c:pt>
                <c:pt idx="155">
                  <c:v>0.56198770491803296</c:v>
                </c:pt>
                <c:pt idx="156">
                  <c:v>0.56260928961748602</c:v>
                </c:pt>
                <c:pt idx="157">
                  <c:v>0.56323087431693997</c:v>
                </c:pt>
                <c:pt idx="158">
                  <c:v>0.56385245901639403</c:v>
                </c:pt>
                <c:pt idx="159">
                  <c:v>0.56447404371584697</c:v>
                </c:pt>
                <c:pt idx="160">
                  <c:v>0.56509562841530103</c:v>
                </c:pt>
                <c:pt idx="161">
                  <c:v>0.56571721311475398</c:v>
                </c:pt>
                <c:pt idx="162">
                  <c:v>0.56633879781420804</c:v>
                </c:pt>
                <c:pt idx="163">
                  <c:v>0.56696038251366099</c:v>
                </c:pt>
                <c:pt idx="164">
                  <c:v>0.56758196721311505</c:v>
                </c:pt>
                <c:pt idx="165">
                  <c:v>0.56820355191256799</c:v>
                </c:pt>
                <c:pt idx="166">
                  <c:v>0.56882513661202205</c:v>
                </c:pt>
                <c:pt idx="167">
                  <c:v>0.569446721311475</c:v>
                </c:pt>
                <c:pt idx="168">
                  <c:v>0.57006830601092895</c:v>
                </c:pt>
                <c:pt idx="169">
                  <c:v>0.57068989071038301</c:v>
                </c:pt>
                <c:pt idx="170">
                  <c:v>0.57131147540983596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9231-4264-953E-32EFD866C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9231-4264-953E-32EFD866C21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231-4264-953E-32EFD866C21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231-4264-953E-32EFD866C219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20%±10%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4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E9-49AD-A612-D1D2F5760C22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E9-49AD-A612-D1D2F5760C22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8E9-49AD-A612-D1D2F5760C22}"/>
            </c:ext>
          </c:extLst>
        </c:ser>
        <c:ser>
          <c:idx val="5"/>
          <c:order val="5"/>
          <c:tx>
            <c:strRef>
              <c:f>'phant_(2)'!$S$4</c:f>
              <c:strCache>
                <c:ptCount val="1"/>
                <c:pt idx="0">
                  <c:v>20%_10%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'phant_(2)'!$S$5:$S$516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0.50884356533158204</c:v>
                </c:pt>
                <c:pt idx="143">
                  <c:v>0.50947138633200795</c:v>
                </c:pt>
                <c:pt idx="144">
                  <c:v>0.51009920733243297</c:v>
                </c:pt>
                <c:pt idx="145">
                  <c:v>0.51072702833285799</c:v>
                </c:pt>
                <c:pt idx="146">
                  <c:v>0.51135484933328401</c:v>
                </c:pt>
                <c:pt idx="147">
                  <c:v>0.51198267033370903</c:v>
                </c:pt>
                <c:pt idx="148">
                  <c:v>0.51261049133413505</c:v>
                </c:pt>
                <c:pt idx="149">
                  <c:v>0.51323831233455997</c:v>
                </c:pt>
                <c:pt idx="150">
                  <c:v>0.51386613333498499</c:v>
                </c:pt>
                <c:pt idx="151">
                  <c:v>0.51449395433541101</c:v>
                </c:pt>
                <c:pt idx="152">
                  <c:v>0.51512177533583603</c:v>
                </c:pt>
                <c:pt idx="153">
                  <c:v>0.51574959633626105</c:v>
                </c:pt>
                <c:pt idx="154">
                  <c:v>0.51637741733668696</c:v>
                </c:pt>
                <c:pt idx="155">
                  <c:v>0.51700523833711198</c:v>
                </c:pt>
                <c:pt idx="156">
                  <c:v>0.517633059337537</c:v>
                </c:pt>
                <c:pt idx="157">
                  <c:v>0.51826088033796303</c:v>
                </c:pt>
                <c:pt idx="158">
                  <c:v>0.51888870133838805</c:v>
                </c:pt>
                <c:pt idx="159">
                  <c:v>0.51951652233881296</c:v>
                </c:pt>
                <c:pt idx="160">
                  <c:v>0.52014434333923898</c:v>
                </c:pt>
                <c:pt idx="161">
                  <c:v>0.520772164339664</c:v>
                </c:pt>
                <c:pt idx="162">
                  <c:v>0.52139998534008902</c:v>
                </c:pt>
                <c:pt idx="163">
                  <c:v>0.52202780634051504</c:v>
                </c:pt>
                <c:pt idx="164">
                  <c:v>0.52265562734093995</c:v>
                </c:pt>
                <c:pt idx="165">
                  <c:v>0.52328344834136498</c:v>
                </c:pt>
                <c:pt idx="166">
                  <c:v>0.523911269341791</c:v>
                </c:pt>
                <c:pt idx="167">
                  <c:v>0.52453909034221602</c:v>
                </c:pt>
                <c:pt idx="168">
                  <c:v>0.52516691134264104</c:v>
                </c:pt>
                <c:pt idx="169">
                  <c:v>0.52579473234306695</c:v>
                </c:pt>
                <c:pt idx="170">
                  <c:v>0.52642255334349197</c:v>
                </c:pt>
                <c:pt idx="171">
                  <c:v>0.52705037434391699</c:v>
                </c:pt>
                <c:pt idx="172">
                  <c:v>0.52767819534434302</c:v>
                </c:pt>
                <c:pt idx="173">
                  <c:v>0.52830601634476804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D8E9-49AD-A612-D1D2F5760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D8E9-49AD-A612-D1D2F5760C2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8E9-49AD-A612-D1D2F5760C2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8E9-49AD-A612-D1D2F5760C22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20%±3%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DE-4416-9319-866AF08F31D8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DE-4416-9319-866AF08F31D8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2DE-4416-9319-866AF08F31D8}"/>
            </c:ext>
          </c:extLst>
        </c:ser>
        <c:ser>
          <c:idx val="6"/>
          <c:order val="6"/>
          <c:tx>
            <c:strRef>
              <c:f>'phant_(2)'!$V$4</c:f>
              <c:strCache>
                <c:ptCount val="1"/>
                <c:pt idx="0">
                  <c:v>20%_3%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4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72DE-4416-9319-866AF08F31D8}"/>
              </c:ext>
            </c:extLst>
          </c:dPt>
          <c:dPt>
            <c:idx val="17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'phant_(2)'!$V$5:$V$516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0.52946194225721799</c:v>
                </c:pt>
                <c:pt idx="143">
                  <c:v>0.53020730807086602</c:v>
                </c:pt>
                <c:pt idx="144">
                  <c:v>0.53095267388451495</c:v>
                </c:pt>
                <c:pt idx="145">
                  <c:v>0.53169803969816298</c:v>
                </c:pt>
                <c:pt idx="146">
                  <c:v>0.53244340551181102</c:v>
                </c:pt>
                <c:pt idx="147">
                  <c:v>0.53318877132546005</c:v>
                </c:pt>
                <c:pt idx="148">
                  <c:v>0.53393413713910798</c:v>
                </c:pt>
                <c:pt idx="149">
                  <c:v>0.53467950295275601</c:v>
                </c:pt>
                <c:pt idx="150">
                  <c:v>0.53542486876640405</c:v>
                </c:pt>
                <c:pt idx="151">
                  <c:v>0.53617023458005297</c:v>
                </c:pt>
                <c:pt idx="152">
                  <c:v>0.53691560039370101</c:v>
                </c:pt>
                <c:pt idx="153">
                  <c:v>0.53766096620734904</c:v>
                </c:pt>
                <c:pt idx="154">
                  <c:v>0.53840633202099797</c:v>
                </c:pt>
                <c:pt idx="155">
                  <c:v>0.539151697834646</c:v>
                </c:pt>
                <c:pt idx="156">
                  <c:v>0.53989706364829404</c:v>
                </c:pt>
                <c:pt idx="157">
                  <c:v>0.54064242946194196</c:v>
                </c:pt>
                <c:pt idx="158">
                  <c:v>0.541387795275591</c:v>
                </c:pt>
                <c:pt idx="159">
                  <c:v>0.54213316108923904</c:v>
                </c:pt>
                <c:pt idx="160">
                  <c:v>0.54287852690288696</c:v>
                </c:pt>
                <c:pt idx="161">
                  <c:v>0.54362389271653599</c:v>
                </c:pt>
                <c:pt idx="162">
                  <c:v>0.54436925853018403</c:v>
                </c:pt>
                <c:pt idx="163">
                  <c:v>0.54511462434383195</c:v>
                </c:pt>
                <c:pt idx="164">
                  <c:v>0.54585999015747999</c:v>
                </c:pt>
                <c:pt idx="165">
                  <c:v>0.54660535597112903</c:v>
                </c:pt>
                <c:pt idx="166">
                  <c:v>0.54735072178477695</c:v>
                </c:pt>
                <c:pt idx="167">
                  <c:v>0.54809608759842499</c:v>
                </c:pt>
                <c:pt idx="168">
                  <c:v>0.54884145341207402</c:v>
                </c:pt>
                <c:pt idx="169">
                  <c:v>0.54958681922572195</c:v>
                </c:pt>
                <c:pt idx="170">
                  <c:v>0.55033218503936998</c:v>
                </c:pt>
                <c:pt idx="171">
                  <c:v>0.55107755085301902</c:v>
                </c:pt>
                <c:pt idx="172">
                  <c:v>0.55182291666666705</c:v>
                </c:pt>
                <c:pt idx="173">
                  <c:v>0.55256828248031498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6-72DE-4416-9319-866AF08F3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72DE-4416-9319-866AF08F31D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2DE-4416-9319-866AF08F31D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2DE-4416-9319-866AF08F31D8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点線源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C42-A429-47D2-BAD0-5054FBA5FBCA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A14-61EB-415A-BAFD-914A8086F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0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6A1B-B88D-C74D-7B8F-3479385E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C0B960-E405-4E70-890D-9D407BEC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3B01B-5642-206B-1F29-D71F3B8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EB9A1-068A-6FEF-CB4A-A6188CEB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50E05-0C7D-8B34-7DA3-487F1AC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93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B54E1-E388-BC76-41DD-ED9C41D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9FF67-1C36-5429-335C-56A50053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F7C34-680E-7D98-0698-67CA1DC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DB764-4931-E61A-F9CB-7DB8F0A3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8DF96-CE03-FC78-5180-F7604C41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FBA04D-B826-64D6-D64C-5F1E0FFD7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899458-F66D-E1CB-D497-943C84D68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ED817-6B57-DAFC-8586-F92C4DD7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CF9D0-E6D2-33D9-2678-7BAD020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B7F5C-8436-FBE0-D2A8-A01DCD6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02D5-EB9B-43A4-0F89-A4FBB2B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6F0D6-A4B7-5D1C-9D9D-130896F7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4D234-C8A9-86C7-6F63-DEC58A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1ECB4-F2C8-0E78-7421-E687368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ADEE0-C0DB-8268-4780-EABA3A71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1D9AC-4475-6FEA-D984-3E3C1B11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21174-9335-FB08-9810-B811BF29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DE7C2-C48C-C235-0146-EBEF7816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5EA18-6858-6D8F-1A61-541F569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3CDB5-F15F-F2DD-7DA4-AB2DD94E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AA0CD-403B-2AE1-3FD1-5445F466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7EAC1-057D-7D28-DA1F-CAAFCFD8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42CE9-E552-A0AF-7B11-F87B1A88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6EE30-E6FC-537C-F3BF-A76C58C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0D673-2924-5583-C82D-586E24D0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F8DE5-CC7C-D620-19AA-89FDEDB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7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D2707-E69C-0811-DD52-4A684CF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2050A-00D8-D005-C30A-A6413C57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F01891-C43F-DDCA-F9C1-0A313614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C57EFB-77AA-5DCD-7BB1-B4F1F635F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8F4CEF-BE30-9C72-E91B-94A02CB1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BD504A-4227-F03B-60FC-371CD4FB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8F2939-0B50-B5D9-C674-E46DA53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D59706-6DE4-E23C-0003-E13926C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19B78-7967-26C9-D146-47A319CA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DC01F4-D610-A11A-0570-B0326BDB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AD91F-4A02-97F9-098A-978C22EE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3A3EAF-A79C-3EA2-ECC2-54FDC2D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5309D-5753-0FDA-21BB-F1489513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7DA462-43F6-A094-71AF-0B13D72A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F6766-373E-B13A-6B4C-1CB40E3D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462-7150-4A1F-AAEC-4C86AD45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CF485-9853-1060-1A34-D6959DE7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ABC1A-0B3B-804D-73B5-D5D7A508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FC14E9-AEC2-D0D1-704D-CDCC42F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D958F-F89A-B807-AFF1-4ED4E7D9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86A73-70DD-2403-52BD-7B06C18B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5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32F34-FB6C-D939-67B9-E9FE728B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B145FD-0FA3-4697-B0DC-1591F93A4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2FF2-E1EE-03D5-0FCA-AD0DCCF4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F6F61-C842-648F-73D6-A84B5492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3ADB48-A8B5-C9A8-A380-76350FB7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09F16E-433C-F395-741A-22F0EA2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CE078C-E779-A123-6D9F-FCAEE86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5FB9C-468C-D220-C9BC-BA454722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A7358-7915-D343-5145-F087E711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F50-3B4D-9B38-952E-99C0D1CC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F4021-E0A4-B07E-7E21-36D13294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41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openxmlformats.org/officeDocument/2006/relationships/chart" Target="../charts/chart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0.xml"/><Relationship Id="rId11" Type="http://schemas.openxmlformats.org/officeDocument/2006/relationships/chart" Target="../charts/chart15.xml"/><Relationship Id="rId5" Type="http://schemas.openxmlformats.org/officeDocument/2006/relationships/chart" Target="../charts/chart9.xml"/><Relationship Id="rId10" Type="http://schemas.openxmlformats.org/officeDocument/2006/relationships/chart" Target="../charts/chart14.xml"/><Relationship Id="rId4" Type="http://schemas.openxmlformats.org/officeDocument/2006/relationships/chart" Target="../charts/chart8.xml"/><Relationship Id="rId9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A12D6-2E60-5739-B554-63E51B3A7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123I</a:t>
            </a:r>
            <a:r>
              <a:rPr kumimoji="1" lang="ja-JP" altLang="en-US" dirty="0"/>
              <a:t>線量測定における</a:t>
            </a:r>
            <a:r>
              <a:rPr kumimoji="1" lang="en-US" altLang="ja-JP" dirty="0"/>
              <a:t>TEW</a:t>
            </a:r>
            <a:r>
              <a:rPr kumimoji="1" lang="ja-JP" altLang="en-US" dirty="0"/>
              <a:t>の影響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B5FB9A-23CF-9110-F0D2-914E9A540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021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3282"/>
              </p:ext>
            </p:extLst>
          </p:nvPr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921928"/>
              </p:ext>
            </p:extLst>
          </p:nvPr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694561"/>
              </p:ext>
            </p:extLst>
          </p:nvPr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73006"/>
              </p:ext>
            </p:extLst>
          </p:nvPr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20273"/>
              </p:ext>
            </p:extLst>
          </p:nvPr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4150"/>
              </p:ext>
            </p:extLst>
          </p:nvPr>
        </p:nvGraphicFramePr>
        <p:xfrm>
          <a:off x="4320073" y="1224383"/>
          <a:ext cx="7763070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</a:rPr>
                        <a:t>cf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/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/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/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/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/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8953"/>
              </p:ext>
            </p:extLst>
          </p:nvPr>
        </p:nvGraphicFramePr>
        <p:xfrm>
          <a:off x="4320073" y="1224383"/>
          <a:ext cx="6210456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AB031F90-A248-45A4-AFCF-6E72998D9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23855"/>
              </p:ext>
            </p:extLst>
          </p:nvPr>
        </p:nvGraphicFramePr>
        <p:xfrm>
          <a:off x="197461" y="1781807"/>
          <a:ext cx="3559781" cy="456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17DF4269-6365-43FE-88AF-6A5FA34F0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321695"/>
              </p:ext>
            </p:extLst>
          </p:nvPr>
        </p:nvGraphicFramePr>
        <p:xfrm>
          <a:off x="4510335" y="4060662"/>
          <a:ext cx="1371600" cy="228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CB58F-C8E0-4442-95BA-E3866984D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28490"/>
              </p:ext>
            </p:extLst>
          </p:nvPr>
        </p:nvGraphicFramePr>
        <p:xfrm>
          <a:off x="6444766" y="4060662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1E227A6-6D1E-48DC-8FE1-CF834A95E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16272"/>
              </p:ext>
            </p:extLst>
          </p:nvPr>
        </p:nvGraphicFramePr>
        <p:xfrm>
          <a:off x="8379198" y="4042520"/>
          <a:ext cx="1371599" cy="230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7F1B1B87-0B1A-4BDC-8B32-CC2FC7C50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89078"/>
              </p:ext>
            </p:extLst>
          </p:nvPr>
        </p:nvGraphicFramePr>
        <p:xfrm>
          <a:off x="10313629" y="4073620"/>
          <a:ext cx="1371599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64616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833C-0CA7-1054-EA0A-297B20E3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8171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E1A09-2EE8-258B-37AA-BEC3F952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107DCF0-F5F4-49E2-9AA2-C817B3461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430352"/>
              </p:ext>
            </p:extLst>
          </p:nvPr>
        </p:nvGraphicFramePr>
        <p:xfrm>
          <a:off x="838200" y="3559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3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713BB-449B-EE6E-8444-B2C7368F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AA29E-6E60-818D-E3D7-B00AE9FF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3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低エネルギー高分解能コリメータと</a:t>
            </a:r>
            <a:r>
              <a:rPr lang="en-US" altLang="ja-JP" sz="3600" baseline="30000" dirty="0"/>
              <a:t>123</a:t>
            </a:r>
            <a:r>
              <a:rPr lang="en-US" altLang="ja-JP" sz="3600" dirty="0"/>
              <a:t>I</a:t>
            </a:r>
            <a:r>
              <a:rPr lang="ja-JP" altLang="en-US" sz="3600" dirty="0"/>
              <a:t>による線量測定において、</a:t>
            </a:r>
            <a:r>
              <a:rPr lang="en-US" altLang="ja-JP" sz="3600" dirty="0"/>
              <a:t>triple energy window</a:t>
            </a:r>
            <a:r>
              <a:rPr lang="ja-JP" altLang="en-US" sz="3600" dirty="0"/>
              <a:t>法がキャリブレーションファクターと線量測定に及ぼす影響をモンテカルロシミュレーションコード</a:t>
            </a:r>
            <a:r>
              <a:rPr lang="en-US" altLang="ja-JP" sz="3600" dirty="0"/>
              <a:t>:SIMIND</a:t>
            </a:r>
            <a:r>
              <a:rPr lang="ja-JP" altLang="en-US" sz="3600" dirty="0"/>
              <a:t>を用いて評価する</a:t>
            </a:r>
          </a:p>
        </p:txBody>
      </p:sp>
    </p:spTree>
    <p:extLst>
      <p:ext uri="{BB962C8B-B14F-4D97-AF65-F5344CB8AC3E}">
        <p14:creationId xmlns:p14="http://schemas.microsoft.com/office/powerpoint/2010/main" val="14580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5"/>
            <a:ext cx="10515600" cy="1325563"/>
          </a:xfrm>
        </p:spPr>
        <p:txBody>
          <a:bodyPr/>
          <a:lstStyle/>
          <a:p>
            <a:r>
              <a:rPr lang="ja-JP" altLang="en-US" dirty="0"/>
              <a:t>方法：使用機器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57CCC-4AD4-CF3E-3CFF-98DD23BA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モンテカルロシミュレーションコード：</a:t>
            </a:r>
            <a:r>
              <a:rPr lang="en-US" altLang="ja-JP" dirty="0"/>
              <a:t>SIMIND(Lund University)</a:t>
            </a:r>
          </a:p>
          <a:p>
            <a:pPr marL="0" indent="0">
              <a:buNone/>
            </a:pPr>
            <a:r>
              <a:rPr lang="en-US" altLang="ja-JP" dirty="0"/>
              <a:t>	SPECT</a:t>
            </a:r>
            <a:r>
              <a:rPr lang="ja-JP" altLang="en-US" dirty="0"/>
              <a:t>装置</a:t>
            </a:r>
            <a:r>
              <a:rPr lang="en-US" altLang="ja-JP" dirty="0"/>
              <a:t> : </a:t>
            </a:r>
            <a:r>
              <a:rPr lang="en-US" altLang="ja-JP" dirty="0" err="1"/>
              <a:t>Symbia</a:t>
            </a:r>
            <a:r>
              <a:rPr lang="en-US" altLang="ja-JP" dirty="0"/>
              <a:t> T16(Siemens)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コリメータ</a:t>
            </a:r>
            <a:r>
              <a:rPr lang="en-US" altLang="ja-JP" dirty="0"/>
              <a:t>: LEHR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核種：</a:t>
            </a:r>
            <a:r>
              <a:rPr lang="en-US" altLang="ja-JP" dirty="0"/>
              <a:t> </a:t>
            </a:r>
            <a:r>
              <a:rPr lang="en-US" altLang="ja-JP" baseline="30000" dirty="0"/>
              <a:t>123</a:t>
            </a:r>
            <a:r>
              <a:rPr lang="en-US" altLang="ja-JP" dirty="0"/>
              <a:t>I(γ</a:t>
            </a:r>
            <a:r>
              <a:rPr lang="ja-JP" altLang="en-US" dirty="0"/>
              <a:t>線エネルギー </a:t>
            </a:r>
            <a:r>
              <a:rPr lang="en-US" altLang="ja-JP" dirty="0"/>
              <a:t>158.97keV  83%)</a:t>
            </a:r>
          </a:p>
          <a:p>
            <a:pPr marL="0" indent="0">
              <a:buNone/>
            </a:pPr>
            <a:r>
              <a:rPr lang="en-US" altLang="ja-JP" dirty="0"/>
              <a:t>	TEW</a:t>
            </a:r>
            <a:r>
              <a:rPr lang="ja-JP" altLang="en-US" dirty="0"/>
              <a:t>：</a:t>
            </a:r>
            <a:r>
              <a:rPr lang="en-US" altLang="ja-JP" sz="3200" dirty="0">
                <a:solidFill>
                  <a:srgbClr val="FFFF00"/>
                </a:solidFill>
              </a:rPr>
              <a:t>15%±15%, 15%±5%, 20%±10%, 20%±3%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rgbClr val="FFFF00"/>
                </a:solidFill>
              </a:rPr>
              <a:t>	</a:t>
            </a:r>
            <a:r>
              <a:rPr lang="ja-JP" altLang="en-US" sz="3200" dirty="0">
                <a:solidFill>
                  <a:srgbClr val="FFFF00"/>
                </a:solidFill>
              </a:rPr>
              <a:t>キャリブレーションファクター：点線源によるＳＰＥＣＴ</a:t>
            </a:r>
            <a:endParaRPr lang="en-US" altLang="ja-JP" sz="32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3200" dirty="0">
                <a:solidFill>
                  <a:srgbClr val="FFFF00"/>
                </a:solidFill>
              </a:rPr>
              <a:t>	</a:t>
            </a:r>
            <a:r>
              <a:rPr lang="ja-JP" altLang="en-US" sz="3200">
                <a:solidFill>
                  <a:srgbClr val="FFFF00"/>
                </a:solidFill>
              </a:rPr>
              <a:t>線量測定：円柱ファントムによるＳＰＥＣＴ</a:t>
            </a:r>
            <a:endParaRPr lang="en-US" altLang="ja-JP" sz="3200" dirty="0">
              <a:solidFill>
                <a:srgbClr val="FFFF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画像処理・解析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Python</a:t>
            </a:r>
            <a:r>
              <a:rPr lang="ja-JP" altLang="en-US" dirty="0"/>
              <a:t>言語</a:t>
            </a:r>
            <a:r>
              <a:rPr lang="en-US" altLang="ja-JP" dirty="0"/>
              <a:t> </a:t>
            </a:r>
            <a:r>
              <a:rPr lang="en-US" altLang="ja-JP" dirty="0" err="1"/>
              <a:t>ver</a:t>
            </a:r>
            <a:r>
              <a:rPr lang="en-US" altLang="ja-JP" dirty="0"/>
              <a:t> 3.9.10</a:t>
            </a:r>
            <a:r>
              <a:rPr lang="ja-JP" altLang="en-US" dirty="0"/>
              <a:t>を用いた自作プログラム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8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方法：キャリブレーションファクター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cf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51497"/>
              </p:ext>
            </p:extLst>
          </p:nvPr>
        </p:nvGraphicFramePr>
        <p:xfrm>
          <a:off x="1094401" y="4046396"/>
          <a:ext cx="10515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4394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7211206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1MBq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128 * 128(0.33cm * 0.33cm)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＋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PSF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3㎝(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半径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9F94EBC-0F5B-2DC7-ED50-9402FE3E57AA}"/>
              </a:ext>
            </a:extLst>
          </p:cNvPr>
          <p:cNvGrpSpPr/>
          <p:nvPr/>
        </p:nvGrpSpPr>
        <p:grpSpPr>
          <a:xfrm>
            <a:off x="2985794" y="2443021"/>
            <a:ext cx="5262854" cy="1605253"/>
            <a:chOff x="6699379" y="1825625"/>
            <a:chExt cx="5262854" cy="1605253"/>
          </a:xfrm>
        </p:grpSpPr>
        <p:pic>
          <p:nvPicPr>
            <p:cNvPr id="5" name="図 4" descr="夜空の月&#10;&#10;自動的に生成された説明">
              <a:extLst>
                <a:ext uri="{FF2B5EF4-FFF2-40B4-BE49-F238E27FC236}">
                  <a16:creationId xmlns:a16="http://schemas.microsoft.com/office/drawing/2014/main" id="{D6D252A6-4F71-23D3-40D6-E8E63F43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46" y="1825625"/>
              <a:ext cx="1219200" cy="1219200"/>
            </a:xfrm>
            <a:prstGeom prst="rect">
              <a:avLst/>
            </a:prstGeom>
          </p:spPr>
        </p:pic>
        <p:pic>
          <p:nvPicPr>
            <p:cNvPr id="10" name="図 9" descr="夜空の月&#10;&#10;自動的に生成された説明">
              <a:extLst>
                <a:ext uri="{FF2B5EF4-FFF2-40B4-BE49-F238E27FC236}">
                  <a16:creationId xmlns:a16="http://schemas.microsoft.com/office/drawing/2014/main" id="{6AB2738D-9983-14AB-F87C-38167162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00" y="1825625"/>
              <a:ext cx="1219200" cy="1219200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851280C-BCE2-67B4-D09F-7B1081466545}"/>
                </a:ext>
              </a:extLst>
            </p:cNvPr>
            <p:cNvGrpSpPr/>
            <p:nvPr/>
          </p:nvGrpSpPr>
          <p:grpSpPr>
            <a:xfrm>
              <a:off x="10486054" y="1840468"/>
              <a:ext cx="1219200" cy="1219200"/>
              <a:chOff x="9825135" y="5114731"/>
              <a:chExt cx="1219200" cy="1219200"/>
            </a:xfrm>
          </p:grpSpPr>
          <p:pic>
            <p:nvPicPr>
              <p:cNvPr id="12" name="図 11" descr="夜空の月&#10;&#10;自動的に生成された説明">
                <a:extLst>
                  <a:ext uri="{FF2B5EF4-FFF2-40B4-BE49-F238E27FC236}">
                    <a16:creationId xmlns:a16="http://schemas.microsoft.com/office/drawing/2014/main" id="{E7C1144A-43BC-72F9-6B2D-BFA09591D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5135" y="511473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F188FBA-B70C-9411-C6E0-B54A7304E37F}"/>
                  </a:ext>
                </a:extLst>
              </p:cNvPr>
              <p:cNvSpPr/>
              <p:nvPr/>
            </p:nvSpPr>
            <p:spPr>
              <a:xfrm>
                <a:off x="10346483" y="5631316"/>
                <a:ext cx="178934" cy="17893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DC3165-E01A-8CC1-D6E6-421FEC18D878}"/>
                </a:ext>
              </a:extLst>
            </p:cNvPr>
            <p:cNvSpPr txBox="1"/>
            <p:nvPr/>
          </p:nvSpPr>
          <p:spPr>
            <a:xfrm>
              <a:off x="6699379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投影データ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34603FC-7790-BCB6-B406-0B41D47D8C5D}"/>
                </a:ext>
              </a:extLst>
            </p:cNvPr>
            <p:cNvSpPr txBox="1"/>
            <p:nvPr/>
          </p:nvSpPr>
          <p:spPr>
            <a:xfrm>
              <a:off x="8488912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再構成データ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DDA0052-7DEF-6211-462C-A18B91921708}"/>
                </a:ext>
              </a:extLst>
            </p:cNvPr>
            <p:cNvSpPr txBox="1"/>
            <p:nvPr/>
          </p:nvSpPr>
          <p:spPr>
            <a:xfrm>
              <a:off x="10385359" y="3061546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VOI</a:t>
              </a:r>
              <a:r>
                <a:rPr lang="ja-JP" altLang="en-US" dirty="0">
                  <a:solidFill>
                    <a:schemeClr val="bg1"/>
                  </a:solidFill>
                </a:rPr>
                <a:t>解析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331A3D-14B9-FCF5-DA72-82A062197938}"/>
              </a:ext>
            </a:extLst>
          </p:cNvPr>
          <p:cNvSpPr txBox="1"/>
          <p:nvPr/>
        </p:nvSpPr>
        <p:spPr>
          <a:xfrm>
            <a:off x="838200" y="1220326"/>
            <a:ext cx="10356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FF00"/>
                </a:solidFill>
              </a:rPr>
              <a:t>1MBq</a:t>
            </a:r>
            <a:r>
              <a:rPr lang="ja-JP" altLang="en-US" sz="3200" dirty="0">
                <a:solidFill>
                  <a:srgbClr val="FFFF00"/>
                </a:solidFill>
              </a:rPr>
              <a:t>の点線源を</a:t>
            </a:r>
            <a:r>
              <a:rPr lang="en-US" altLang="ja-JP" sz="3200" dirty="0">
                <a:solidFill>
                  <a:srgbClr val="FFFF00"/>
                </a:solidFill>
              </a:rPr>
              <a:t>SPECT</a:t>
            </a:r>
            <a:r>
              <a:rPr lang="ja-JP" altLang="en-US" sz="3200" dirty="0">
                <a:solidFill>
                  <a:srgbClr val="FFFF00"/>
                </a:solidFill>
              </a:rPr>
              <a:t>収集し一次光子画像と</a:t>
            </a:r>
            <a:r>
              <a:rPr lang="en-US" altLang="ja-JP" sz="3200" dirty="0">
                <a:solidFill>
                  <a:srgbClr val="FFFF00"/>
                </a:solidFill>
              </a:rPr>
              <a:t>TEW</a:t>
            </a:r>
            <a:r>
              <a:rPr lang="ja-JP" altLang="en-US" sz="3200" dirty="0">
                <a:solidFill>
                  <a:srgbClr val="FFFF00"/>
                </a:solidFill>
              </a:rPr>
              <a:t>補正画像のカウントを比較した</a:t>
            </a:r>
            <a:endParaRPr kumimoji="1" lang="ja-JP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4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方法：線量測定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07169"/>
              </p:ext>
            </p:extLst>
          </p:nvPr>
        </p:nvGraphicFramePr>
        <p:xfrm>
          <a:off x="838200" y="2879996"/>
          <a:ext cx="11021008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212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7557796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収集条件および画像解析条件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50MBq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128 * 128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ピクセルサイズ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0.33cm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8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＋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PSF+AC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吸収マップを利用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9F94EBC-0F5B-2DC7-ED50-9402FE3E57AA}"/>
              </a:ext>
            </a:extLst>
          </p:cNvPr>
          <p:cNvGrpSpPr/>
          <p:nvPr/>
        </p:nvGrpSpPr>
        <p:grpSpPr>
          <a:xfrm>
            <a:off x="6466113" y="3429000"/>
            <a:ext cx="5262854" cy="1605253"/>
            <a:chOff x="6699379" y="1825625"/>
            <a:chExt cx="5262854" cy="1605253"/>
          </a:xfrm>
        </p:grpSpPr>
        <p:pic>
          <p:nvPicPr>
            <p:cNvPr id="5" name="図 4" descr="夜空の月&#10;&#10;自動的に生成された説明">
              <a:extLst>
                <a:ext uri="{FF2B5EF4-FFF2-40B4-BE49-F238E27FC236}">
                  <a16:creationId xmlns:a16="http://schemas.microsoft.com/office/drawing/2014/main" id="{D6D252A6-4F71-23D3-40D6-E8E63F43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46" y="1825625"/>
              <a:ext cx="1219200" cy="1219200"/>
            </a:xfrm>
            <a:prstGeom prst="rect">
              <a:avLst/>
            </a:prstGeom>
          </p:spPr>
        </p:pic>
        <p:pic>
          <p:nvPicPr>
            <p:cNvPr id="10" name="図 9" descr="夜空の月&#10;&#10;自動的に生成された説明">
              <a:extLst>
                <a:ext uri="{FF2B5EF4-FFF2-40B4-BE49-F238E27FC236}">
                  <a16:creationId xmlns:a16="http://schemas.microsoft.com/office/drawing/2014/main" id="{6AB2738D-9983-14AB-F87C-38167162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00" y="1825625"/>
              <a:ext cx="1219200" cy="1219200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851280C-BCE2-67B4-D09F-7B1081466545}"/>
                </a:ext>
              </a:extLst>
            </p:cNvPr>
            <p:cNvGrpSpPr/>
            <p:nvPr/>
          </p:nvGrpSpPr>
          <p:grpSpPr>
            <a:xfrm>
              <a:off x="10486054" y="1840468"/>
              <a:ext cx="1219200" cy="1219200"/>
              <a:chOff x="9825135" y="5114731"/>
              <a:chExt cx="1219200" cy="1219200"/>
            </a:xfrm>
          </p:grpSpPr>
          <p:pic>
            <p:nvPicPr>
              <p:cNvPr id="12" name="図 11" descr="夜空の月&#10;&#10;自動的に生成された説明">
                <a:extLst>
                  <a:ext uri="{FF2B5EF4-FFF2-40B4-BE49-F238E27FC236}">
                    <a16:creationId xmlns:a16="http://schemas.microsoft.com/office/drawing/2014/main" id="{E7C1144A-43BC-72F9-6B2D-BFA09591D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5135" y="511473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F188FBA-B70C-9411-C6E0-B54A7304E37F}"/>
                  </a:ext>
                </a:extLst>
              </p:cNvPr>
              <p:cNvSpPr/>
              <p:nvPr/>
            </p:nvSpPr>
            <p:spPr>
              <a:xfrm>
                <a:off x="10346483" y="5631316"/>
                <a:ext cx="178934" cy="17893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DC3165-E01A-8CC1-D6E6-421FEC18D878}"/>
                </a:ext>
              </a:extLst>
            </p:cNvPr>
            <p:cNvSpPr txBox="1"/>
            <p:nvPr/>
          </p:nvSpPr>
          <p:spPr>
            <a:xfrm>
              <a:off x="6699379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投影データ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34603FC-7790-BCB6-B406-0B41D47D8C5D}"/>
                </a:ext>
              </a:extLst>
            </p:cNvPr>
            <p:cNvSpPr txBox="1"/>
            <p:nvPr/>
          </p:nvSpPr>
          <p:spPr>
            <a:xfrm>
              <a:off x="8488912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再構成データ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DDA0052-7DEF-6211-462C-A18B91921708}"/>
                </a:ext>
              </a:extLst>
            </p:cNvPr>
            <p:cNvSpPr txBox="1"/>
            <p:nvPr/>
          </p:nvSpPr>
          <p:spPr>
            <a:xfrm>
              <a:off x="10385359" y="3061546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VOI</a:t>
              </a:r>
              <a:r>
                <a:rPr lang="ja-JP" altLang="en-US" dirty="0">
                  <a:solidFill>
                    <a:schemeClr val="bg1"/>
                  </a:solidFill>
                </a:rPr>
                <a:t>解析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331A3D-14B9-FCF5-DA72-82A062197938}"/>
              </a:ext>
            </a:extLst>
          </p:cNvPr>
          <p:cNvSpPr txBox="1"/>
          <p:nvPr/>
        </p:nvSpPr>
        <p:spPr>
          <a:xfrm>
            <a:off x="838200" y="1350960"/>
            <a:ext cx="10356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FF00"/>
                </a:solidFill>
              </a:rPr>
              <a:t>50MBq</a:t>
            </a:r>
            <a:r>
              <a:rPr lang="ja-JP" altLang="en-US" sz="3200" dirty="0">
                <a:solidFill>
                  <a:srgbClr val="FFFF00"/>
                </a:solidFill>
              </a:rPr>
              <a:t>の円柱ファントムを</a:t>
            </a:r>
            <a:r>
              <a:rPr lang="en-US" altLang="ja-JP" sz="3200" dirty="0">
                <a:solidFill>
                  <a:srgbClr val="FFFF00"/>
                </a:solidFill>
              </a:rPr>
              <a:t>SPECT</a:t>
            </a:r>
            <a:r>
              <a:rPr lang="ja-JP" altLang="en-US" sz="3200" dirty="0">
                <a:solidFill>
                  <a:srgbClr val="FFFF00"/>
                </a:solidFill>
              </a:rPr>
              <a:t>収集し、取得した画像と</a:t>
            </a:r>
            <a:r>
              <a:rPr lang="en-US" altLang="ja-JP" sz="3200" dirty="0" err="1">
                <a:solidFill>
                  <a:srgbClr val="FFFF00"/>
                </a:solidFill>
              </a:rPr>
              <a:t>cf</a:t>
            </a:r>
            <a:r>
              <a:rPr lang="ja-JP" altLang="en-US" sz="3200" dirty="0">
                <a:solidFill>
                  <a:srgbClr val="FFFF00"/>
                </a:solidFill>
              </a:rPr>
              <a:t>から線量を求めた</a:t>
            </a:r>
            <a:endParaRPr kumimoji="1" lang="ja-JP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3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方法：円柱ファントムにおける線量測定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90876"/>
              </p:ext>
            </p:extLst>
          </p:nvPr>
        </p:nvGraphicFramePr>
        <p:xfrm>
          <a:off x="838200" y="1825625"/>
          <a:ext cx="9334500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7399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6097101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円柱ファントムによる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SPECT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</a:t>
                      </a:r>
                      <a:endParaRPr kumimoji="1" lang="en-US" altLang="ja-JP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50MBq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128 * 128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ピクセルサイズ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0.33cm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8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2800" dirty="0" err="1">
                          <a:solidFill>
                            <a:schemeClr val="bg1"/>
                          </a:solidFill>
                        </a:rPr>
                        <a:t>psf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補正あり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81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3㎝(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半径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pic>
        <p:nvPicPr>
          <p:cNvPr id="5" name="図 4" descr="夜空の月&#10;&#10;自動的に生成された説明">
            <a:extLst>
              <a:ext uri="{FF2B5EF4-FFF2-40B4-BE49-F238E27FC236}">
                <a16:creationId xmlns:a16="http://schemas.microsoft.com/office/drawing/2014/main" id="{D6D252A6-4F71-23D3-40D6-E8E63F43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6" y="1825625"/>
            <a:ext cx="1219200" cy="1219200"/>
          </a:xfrm>
          <a:prstGeom prst="rect">
            <a:avLst/>
          </a:prstGeom>
        </p:spPr>
      </p:pic>
      <p:pic>
        <p:nvPicPr>
          <p:cNvPr id="10" name="図 9" descr="夜空の月&#10;&#10;自動的に生成された説明">
            <a:extLst>
              <a:ext uri="{FF2B5EF4-FFF2-40B4-BE49-F238E27FC236}">
                <a16:creationId xmlns:a16="http://schemas.microsoft.com/office/drawing/2014/main" id="{6AB2738D-9983-14AB-F87C-38167162F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825625"/>
            <a:ext cx="1219200" cy="12192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851280C-BCE2-67B4-D09F-7B1081466545}"/>
              </a:ext>
            </a:extLst>
          </p:cNvPr>
          <p:cNvGrpSpPr/>
          <p:nvPr/>
        </p:nvGrpSpPr>
        <p:grpSpPr>
          <a:xfrm>
            <a:off x="10486054" y="1840468"/>
            <a:ext cx="1219200" cy="1219200"/>
            <a:chOff x="9825135" y="5114731"/>
            <a:chExt cx="1219200" cy="1219200"/>
          </a:xfrm>
        </p:grpSpPr>
        <p:pic>
          <p:nvPicPr>
            <p:cNvPr id="12" name="図 11" descr="夜空の月&#10;&#10;自動的に生成された説明">
              <a:extLst>
                <a:ext uri="{FF2B5EF4-FFF2-40B4-BE49-F238E27FC236}">
                  <a16:creationId xmlns:a16="http://schemas.microsoft.com/office/drawing/2014/main" id="{E7C1144A-43BC-72F9-6B2D-BFA09591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5135" y="5114731"/>
              <a:ext cx="1219200" cy="1219200"/>
            </a:xfrm>
            <a:prstGeom prst="rect">
              <a:avLst/>
            </a:prstGeom>
          </p:spPr>
        </p:pic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F188FBA-B70C-9411-C6E0-B54A7304E37F}"/>
                </a:ext>
              </a:extLst>
            </p:cNvPr>
            <p:cNvSpPr/>
            <p:nvPr/>
          </p:nvSpPr>
          <p:spPr>
            <a:xfrm>
              <a:off x="10346483" y="5631316"/>
              <a:ext cx="178934" cy="1789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DC3165-E01A-8CC1-D6E6-421FEC18D878}"/>
              </a:ext>
            </a:extLst>
          </p:cNvPr>
          <p:cNvSpPr txBox="1"/>
          <p:nvPr/>
        </p:nvSpPr>
        <p:spPr>
          <a:xfrm>
            <a:off x="6699379" y="3059668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投影データ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4603FC-7790-BCB6-B406-0B41D47D8C5D}"/>
              </a:ext>
            </a:extLst>
          </p:cNvPr>
          <p:cNvSpPr txBox="1"/>
          <p:nvPr/>
        </p:nvSpPr>
        <p:spPr>
          <a:xfrm>
            <a:off x="8488912" y="3059668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再構成データ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DA0052-7DEF-6211-462C-A18B91921708}"/>
              </a:ext>
            </a:extLst>
          </p:cNvPr>
          <p:cNvSpPr txBox="1"/>
          <p:nvPr/>
        </p:nvSpPr>
        <p:spPr>
          <a:xfrm>
            <a:off x="10385359" y="3061546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VOI</a:t>
            </a:r>
            <a:r>
              <a:rPr lang="ja-JP" altLang="en-US" dirty="0">
                <a:solidFill>
                  <a:schemeClr val="bg1"/>
                </a:solidFill>
              </a:rPr>
              <a:t>解析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8AED412-3F5C-698B-25F3-6EED2F447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58749"/>
              </p:ext>
            </p:extLst>
          </p:nvPr>
        </p:nvGraphicFramePr>
        <p:xfrm>
          <a:off x="665019" y="1690688"/>
          <a:ext cx="973512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21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383859464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77394469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キャリブレーションファクター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CPS/MBq</a:t>
                      </a:r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ファントムによる線量測定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MBq/mL</a:t>
                      </a:r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424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5AB08D0-0338-C9A6-2007-7B5B8DC0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3324"/>
              </p:ext>
            </p:extLst>
          </p:nvPr>
        </p:nvGraphicFramePr>
        <p:xfrm>
          <a:off x="238920" y="4368800"/>
          <a:ext cx="10733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76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キャリブレーションファクター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</p:spTree>
    <p:extLst>
      <p:ext uri="{BB962C8B-B14F-4D97-AF65-F5344CB8AC3E}">
        <p14:creationId xmlns:p14="http://schemas.microsoft.com/office/powerpoint/2010/main" val="157666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629</Words>
  <Application>Microsoft Office PowerPoint</Application>
  <PresentationFormat>ワイド画面</PresentationFormat>
  <Paragraphs>200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Aptos Narrow</vt:lpstr>
      <vt:lpstr>Arial</vt:lpstr>
      <vt:lpstr>Office テーマ</vt:lpstr>
      <vt:lpstr>123I線量測定におけるTEWの影響</vt:lpstr>
      <vt:lpstr>背景</vt:lpstr>
      <vt:lpstr>目的</vt:lpstr>
      <vt:lpstr>方法：使用機器</vt:lpstr>
      <vt:lpstr>方法：キャリブレーションファクター(cf)</vt:lpstr>
      <vt:lpstr>方法：線量測定</vt:lpstr>
      <vt:lpstr>方法：円柱ファントムにおける線量測定</vt:lpstr>
      <vt:lpstr>結果・考察</vt:lpstr>
      <vt:lpstr>結果・考察</vt:lpstr>
      <vt:lpstr>結果・考察</vt:lpstr>
      <vt:lpstr>結果・考察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ヒロシ ホンダ</dc:creator>
  <cp:lastModifiedBy>ヒロシ ホンダ</cp:lastModifiedBy>
  <cp:revision>7</cp:revision>
  <dcterms:created xsi:type="dcterms:W3CDTF">2024-10-02T12:05:53Z</dcterms:created>
  <dcterms:modified xsi:type="dcterms:W3CDTF">2024-10-08T05:14:44Z</dcterms:modified>
</cp:coreProperties>
</file>