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26"/>
  </p:notesMasterIdLst>
  <p:sldIdLst>
    <p:sldId id="494" r:id="rId2"/>
    <p:sldId id="502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08" r:id="rId16"/>
    <p:sldId id="553" r:id="rId17"/>
    <p:sldId id="554" r:id="rId18"/>
    <p:sldId id="555" r:id="rId19"/>
    <p:sldId id="556" r:id="rId20"/>
    <p:sldId id="557" r:id="rId21"/>
    <p:sldId id="558" r:id="rId22"/>
    <p:sldId id="509" r:id="rId23"/>
    <p:sldId id="560" r:id="rId24"/>
    <p:sldId id="534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708"/>
    <a:srgbClr val="064BB2"/>
    <a:srgbClr val="FFCB54"/>
    <a:srgbClr val="2B6EE1"/>
    <a:srgbClr val="FFBF2B"/>
    <a:srgbClr val="7624CC"/>
    <a:srgbClr val="CC8824"/>
    <a:srgbClr val="21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A2622E-9C44-4D12-90C6-99C68E5897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C0E2B-0CF1-42DF-BF4A-839F28882C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15EFC9-FCA3-487D-89A1-EEFCF60D6B7F}" type="datetimeFigureOut">
              <a:rPr lang="zh-CN" altLang="en-US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67E55EA-512F-421E-A7E7-6F01D0C9F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F0B272B-204F-42CA-9BA4-4F92AB9BD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93846-0413-4445-8764-ADCAE901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CFC9D-8F02-4E68-828A-A661D936B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4B069A5C-3D0F-4731-BA4F-0DA159313A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218234E-DC80-453C-9C0F-7282D2872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D1DA51E-B0AC-4C92-B289-314C6F6E0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>
            <a:extLst>
              <a:ext uri="{FF2B5EF4-FFF2-40B4-BE49-F238E27FC236}">
                <a16:creationId xmlns:a16="http://schemas.microsoft.com/office/drawing/2014/main" id="{765ED638-C684-4136-AB55-D09D8428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日期占位符 4">
            <a:extLst>
              <a:ext uri="{FF2B5EF4-FFF2-40B4-BE49-F238E27FC236}">
                <a16:creationId xmlns:a16="http://schemas.microsoft.com/office/drawing/2014/main" id="{6B331ED7-5421-493E-9FCE-6E0E9525E57C}"/>
              </a:ext>
            </a:extLst>
          </p:cNvPr>
          <p:cNvSpPr txBox="1">
            <a:spLocks/>
          </p:cNvSpPr>
          <p:nvPr/>
        </p:nvSpPr>
        <p:spPr>
          <a:xfrm>
            <a:off x="4945061" y="3530997"/>
            <a:ext cx="2298700" cy="461963"/>
          </a:xfrm>
          <a:prstGeom prst="rect">
            <a:avLst/>
          </a:prstGeom>
        </p:spPr>
        <p:txBody>
          <a:bodyPr anchor="ctr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rgbClr val="064BB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0000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</a:rPr>
              <a:t>杨惠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D1C2481B-C9A9-4CF8-A2F5-C6DE7BFE3A26}"/>
              </a:ext>
            </a:extLst>
          </p:cNvPr>
          <p:cNvSpPr/>
          <p:nvPr/>
        </p:nvSpPr>
        <p:spPr bwMode="auto">
          <a:xfrm>
            <a:off x="-1420813" y="4779963"/>
            <a:ext cx="13582651" cy="2062162"/>
          </a:xfrm>
          <a:custGeom>
            <a:avLst/>
            <a:gdLst>
              <a:gd name="connsiteX0" fmla="*/ 0 w 12612757"/>
              <a:gd name="connsiteY0" fmla="*/ 834887 h 1401417"/>
              <a:gd name="connsiteX1" fmla="*/ 1302026 w 12612757"/>
              <a:gd name="connsiteY1" fmla="*/ 0 h 1401417"/>
              <a:gd name="connsiteX2" fmla="*/ 1302026 w 12612757"/>
              <a:gd name="connsiteY2" fmla="*/ 0 h 1401417"/>
              <a:gd name="connsiteX3" fmla="*/ 2981740 w 12612757"/>
              <a:gd name="connsiteY3" fmla="*/ 1192695 h 1401417"/>
              <a:gd name="connsiteX4" fmla="*/ 4870174 w 12612757"/>
              <a:gd name="connsiteY4" fmla="*/ 19878 h 1401417"/>
              <a:gd name="connsiteX5" fmla="*/ 6450496 w 12612757"/>
              <a:gd name="connsiteY5" fmla="*/ 1292087 h 1401417"/>
              <a:gd name="connsiteX6" fmla="*/ 7444409 w 12612757"/>
              <a:gd name="connsiteY6" fmla="*/ 536713 h 1401417"/>
              <a:gd name="connsiteX7" fmla="*/ 9193696 w 12612757"/>
              <a:gd name="connsiteY7" fmla="*/ 1351721 h 1401417"/>
              <a:gd name="connsiteX8" fmla="*/ 10237305 w 12612757"/>
              <a:gd name="connsiteY8" fmla="*/ 467139 h 1401417"/>
              <a:gd name="connsiteX9" fmla="*/ 11509513 w 12612757"/>
              <a:gd name="connsiteY9" fmla="*/ 1083365 h 1401417"/>
              <a:gd name="connsiteX10" fmla="*/ 12066105 w 12612757"/>
              <a:gd name="connsiteY10" fmla="*/ 934278 h 1401417"/>
              <a:gd name="connsiteX11" fmla="*/ 12612757 w 12612757"/>
              <a:gd name="connsiteY11" fmla="*/ 1401417 h 140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12757" h="1401417">
                <a:moveTo>
                  <a:pt x="0" y="834887"/>
                </a:moveTo>
                <a:lnTo>
                  <a:pt x="1302026" y="0"/>
                </a:lnTo>
                <a:lnTo>
                  <a:pt x="1302026" y="0"/>
                </a:lnTo>
                <a:cubicBezTo>
                  <a:pt x="1581978" y="198782"/>
                  <a:pt x="2387049" y="1189382"/>
                  <a:pt x="2981740" y="1192695"/>
                </a:cubicBezTo>
                <a:cubicBezTo>
                  <a:pt x="3576431" y="1196008"/>
                  <a:pt x="4292048" y="3313"/>
                  <a:pt x="4870174" y="19878"/>
                </a:cubicBezTo>
                <a:cubicBezTo>
                  <a:pt x="5448300" y="36443"/>
                  <a:pt x="6021457" y="1205948"/>
                  <a:pt x="6450496" y="1292087"/>
                </a:cubicBezTo>
                <a:cubicBezTo>
                  <a:pt x="6879535" y="1378226"/>
                  <a:pt x="6987209" y="526774"/>
                  <a:pt x="7444409" y="536713"/>
                </a:cubicBezTo>
                <a:cubicBezTo>
                  <a:pt x="7901609" y="546652"/>
                  <a:pt x="8728213" y="1363317"/>
                  <a:pt x="9193696" y="1351721"/>
                </a:cubicBezTo>
                <a:cubicBezTo>
                  <a:pt x="9659179" y="1340125"/>
                  <a:pt x="9851335" y="511865"/>
                  <a:pt x="10237305" y="467139"/>
                </a:cubicBezTo>
                <a:cubicBezTo>
                  <a:pt x="10623275" y="422413"/>
                  <a:pt x="11204713" y="1005509"/>
                  <a:pt x="11509513" y="1083365"/>
                </a:cubicBezTo>
                <a:cubicBezTo>
                  <a:pt x="11814313" y="1161222"/>
                  <a:pt x="11882231" y="881269"/>
                  <a:pt x="12066105" y="934278"/>
                </a:cubicBezTo>
                <a:cubicBezTo>
                  <a:pt x="12249979" y="987287"/>
                  <a:pt x="12431368" y="1194352"/>
                  <a:pt x="12612757" y="1401417"/>
                </a:cubicBezTo>
              </a:path>
            </a:pathLst>
          </a:custGeom>
          <a:ln>
            <a:solidFill>
              <a:srgbClr val="006EBC"/>
            </a:solidFill>
            <a:headEnd/>
            <a:tailEnd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D9E470F7-9C02-4BDE-A614-C8E5BE2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171" y="2051844"/>
            <a:ext cx="6740481" cy="692150"/>
          </a:xfrm>
        </p:spPr>
        <p:txBody>
          <a:bodyPr/>
          <a:lstStyle>
            <a:lvl1pPr algn="ctr"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A6221-DDD4-40B2-9818-3FC333B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24137A8-B305-40EE-9750-F90B51DB95C7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BB03A77-A24D-4863-8213-1383A5DECCE1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6" descr="LOGO1.png">
            <a:extLst>
              <a:ext uri="{FF2B5EF4-FFF2-40B4-BE49-F238E27FC236}">
                <a16:creationId xmlns:a16="http://schemas.microsoft.com/office/drawing/2014/main" id="{10F7B615-BD14-4DDD-B51D-F18CE36C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BC8CB5D-02F8-4195-B11F-F50FCD990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DA0CCCA-517A-4B6B-9E58-EE7F5111E111}"/>
              </a:ext>
            </a:extLst>
          </p:cNvPr>
          <p:cNvCxnSpPr>
            <a:cxnSpLocks/>
          </p:cNvCxnSpPr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19CDCD8-F1D7-4339-9B54-F45F7A6D23E4}"/>
              </a:ext>
            </a:extLst>
          </p:cNvPr>
          <p:cNvCxnSpPr>
            <a:cxnSpLocks/>
          </p:cNvCxnSpPr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7962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C6483C18-3F39-4180-A8C4-403315C4B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CB4186AB-62A9-43F6-B5A6-C28D15BDE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BF5A7633-5557-4BC5-8B38-B33A9D9F18A1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068E5372-9767-4F9B-BF0E-0F683E5C190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B0536-0CF6-475A-B637-40C94749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7A53ABF0-AE1C-4005-AE28-87F676E4C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23">
            <a:extLst>
              <a:ext uri="{FF2B5EF4-FFF2-40B4-BE49-F238E27FC236}">
                <a16:creationId xmlns:a16="http://schemas.microsoft.com/office/drawing/2014/main" id="{B13C618C-0E93-4245-8820-FEDB4121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105BCA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9C59BB13-7EBF-404D-AC39-2C95DB724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FA20D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 sz="714"/>
          </a:p>
        </p:txBody>
      </p:sp>
      <p:pic>
        <p:nvPicPr>
          <p:cNvPr id="12" name="图片 15">
            <a:extLst>
              <a:ext uri="{FF2B5EF4-FFF2-40B4-BE49-F238E27FC236}">
                <a16:creationId xmlns:a16="http://schemas.microsoft.com/office/drawing/2014/main" id="{730792E4-81E4-4B23-BAE1-85A6A4C5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6FFA5EAD-F195-4555-8183-03AFAB0233AD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A2BCFF-5F33-41F9-AB08-4AC269BB107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23">
            <a:extLst>
              <a:ext uri="{FF2B5EF4-FFF2-40B4-BE49-F238E27FC236}">
                <a16:creationId xmlns:a16="http://schemas.microsoft.com/office/drawing/2014/main" id="{F893C1E2-7E9E-464E-AA5D-7A53ED39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46B20E-2962-4EA0-A390-62F9FCEEE04E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2" y="1741968"/>
            <a:ext cx="8640000" cy="436923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E02724C-0D19-4E9B-828F-1241B79D46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C96D4B5-A085-45C3-97AA-68A6A3C3F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D9DA851-179A-45B1-B311-066CFDEC6006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4">
            <a:extLst>
              <a:ext uri="{FF2B5EF4-FFF2-40B4-BE49-F238E27FC236}">
                <a16:creationId xmlns:a16="http://schemas.microsoft.com/office/drawing/2014/main" id="{5FE31BB5-1EC2-4555-A69C-DC45F4B20143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23">
            <a:extLst>
              <a:ext uri="{FF2B5EF4-FFF2-40B4-BE49-F238E27FC236}">
                <a16:creationId xmlns:a16="http://schemas.microsoft.com/office/drawing/2014/main" id="{45CCA28F-D4CC-4DD9-BC2E-734B9CD090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4" name="AutoShape 23">
            <a:extLst>
              <a:ext uri="{FF2B5EF4-FFF2-40B4-BE49-F238E27FC236}">
                <a16:creationId xmlns:a16="http://schemas.microsoft.com/office/drawing/2014/main" id="{F5085DF7-6CF9-4F99-8B0A-BBB23DF7FB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2056586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EAA79C21-F47B-4541-938A-CB636282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9602543-24C0-498F-9075-AAECC729A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sz="1050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75EEF2FC-FBBD-4E8B-8E18-467A588F37B0}" type="slidenum">
              <a:rPr kumimoji="0" lang="en-US" altLang="zh-CN" sz="1050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sz="105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17A18E9D-EA20-4921-80F0-EDF8E41A840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7906467-F160-4563-9CCE-4930A006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cxnSp>
        <p:nvCxnSpPr>
          <p:cNvPr id="9" name="直接连接符 14">
            <a:extLst>
              <a:ext uri="{FF2B5EF4-FFF2-40B4-BE49-F238E27FC236}">
                <a16:creationId xmlns:a16="http://schemas.microsoft.com/office/drawing/2014/main" id="{BCE4A9FB-EC7D-43AD-876A-9D97B9BC6C0C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105B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>
            <a:extLst>
              <a:ext uri="{FF2B5EF4-FFF2-40B4-BE49-F238E27FC236}">
                <a16:creationId xmlns:a16="http://schemas.microsoft.com/office/drawing/2014/main" id="{17B70F8C-036B-4711-B581-A1109771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A69CFCDC-9E6B-482C-8823-01C30FF5405E}"/>
              </a:ext>
            </a:extLst>
          </p:cNvPr>
          <p:cNvCxnSpPr>
            <a:cxnSpLocks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807450-86DC-40C8-B02A-F5352B1159A8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1" y="1817176"/>
            <a:ext cx="8640000" cy="4339721"/>
          </a:xfrm>
        </p:spPr>
        <p:txBody>
          <a:bodyPr>
            <a:noAutofit/>
          </a:bodyPr>
          <a:lstStyle>
            <a:lvl1pPr marL="272117" indent="-272117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 b="0">
                <a:solidFill>
                  <a:schemeClr val="bg1"/>
                </a:solidFill>
                <a:latin typeface="Lucida Console" panose="020B0609040504020204" pitchFamily="49" charset="0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6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7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1F7D915-E201-49C1-ADF7-A3E3DB379CB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821" y="1138982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BE1B1B-D2D5-4F5C-BF9F-892A7690AFC6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8CFBE2F9-5FCF-40CA-80B0-16112E412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21" name="AutoShape 23">
            <a:extLst>
              <a:ext uri="{FF2B5EF4-FFF2-40B4-BE49-F238E27FC236}">
                <a16:creationId xmlns:a16="http://schemas.microsoft.com/office/drawing/2014/main" id="{F6FDF817-D9BC-4BDA-83BC-A36E2BC7B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7E0B93A2-D9A6-4645-9FE4-353B9787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8" name="直接连接符 19">
            <a:extLst>
              <a:ext uri="{FF2B5EF4-FFF2-40B4-BE49-F238E27FC236}">
                <a16:creationId xmlns:a16="http://schemas.microsoft.com/office/drawing/2014/main" id="{FD62D448-9AE8-4ED8-8B8B-EC1F979AA97E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4">
            <a:extLst>
              <a:ext uri="{FF2B5EF4-FFF2-40B4-BE49-F238E27FC236}">
                <a16:creationId xmlns:a16="http://schemas.microsoft.com/office/drawing/2014/main" id="{C26368E9-C971-48DC-A737-2D10B21675CD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23">
            <a:extLst>
              <a:ext uri="{FF2B5EF4-FFF2-40B4-BE49-F238E27FC236}">
                <a16:creationId xmlns:a16="http://schemas.microsoft.com/office/drawing/2014/main" id="{75174AF0-177D-4008-B735-77355AF34C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5" name="AutoShape 23">
            <a:extLst>
              <a:ext uri="{FF2B5EF4-FFF2-40B4-BE49-F238E27FC236}">
                <a16:creationId xmlns:a16="http://schemas.microsoft.com/office/drawing/2014/main" id="{288CD5BC-B697-46DA-BE9B-31E877607C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31277687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>
            <a:extLst>
              <a:ext uri="{FF2B5EF4-FFF2-40B4-BE49-F238E27FC236}">
                <a16:creationId xmlns:a16="http://schemas.microsoft.com/office/drawing/2014/main" id="{40F8E9F8-6E55-4C8A-B557-828CC2C2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5D5BD593-186D-41CC-AE46-6F622E8A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0"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28F8727B-5A68-465B-8BDE-FC49768888F4}" type="slidenum">
              <a:rPr kumimoji="0" lang="en-US" altLang="zh-CN" smtClean="0">
                <a:solidFill>
                  <a:schemeClr val="bg1"/>
                </a:solidFill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kumimoji="0" lang="en-US" altLang="zh-CN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7" name="直接连接符 19">
            <a:extLst>
              <a:ext uri="{FF2B5EF4-FFF2-40B4-BE49-F238E27FC236}">
                <a16:creationId xmlns:a16="http://schemas.microsoft.com/office/drawing/2014/main" id="{468881D5-E6B7-4C79-92EA-26D239A4826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FA2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8BC83713-B66C-4E9F-A8CF-96E9CF985151}"/>
              </a:ext>
            </a:extLst>
          </p:cNvPr>
          <p:cNvCxnSpPr>
            <a:cxnSpLocks/>
          </p:cNvCxnSpPr>
          <p:nvPr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06E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4">
            <a:extLst>
              <a:ext uri="{FF2B5EF4-FFF2-40B4-BE49-F238E27FC236}">
                <a16:creationId xmlns:a16="http://schemas.microsoft.com/office/drawing/2014/main" id="{66E6DB8E-71C6-4E5C-88EB-775D7E2BF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165850"/>
            <a:ext cx="21367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213CF5-C59A-4781-B3E1-827D45CE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675" y="6346825"/>
            <a:ext cx="1239838" cy="3063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50"/>
              </a:spcBef>
              <a:defRPr/>
            </a:pPr>
            <a:r>
              <a:rPr lang="zh-CN" altLang="en-US" sz="11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chemeClr val="bg1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23" y="1124046"/>
            <a:ext cx="8640000" cy="4987156"/>
          </a:xfrm>
        </p:spPr>
        <p:txBody>
          <a:bodyPr>
            <a:noAutofit/>
          </a:bodyPr>
          <a:lstStyle>
            <a:lvl1pPr marL="272114" indent="-27211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1747" b="0">
                <a:latin typeface="微软雅黑" pitchFamily="34" charset="-122"/>
                <a:ea typeface="微软雅黑" pitchFamily="34" charset="-122"/>
              </a:defRPr>
            </a:lvl2pPr>
            <a:lvl3pPr>
              <a:defRPr sz="1429" b="0">
                <a:latin typeface="微软雅黑" pitchFamily="34" charset="-122"/>
                <a:ea typeface="微软雅黑" pitchFamily="34" charset="-122"/>
              </a:defRPr>
            </a:lvl3pPr>
            <a:lvl4pPr>
              <a:defRPr sz="1429" b="0">
                <a:latin typeface="微软雅黑" pitchFamily="34" charset="-122"/>
                <a:ea typeface="微软雅黑" pitchFamily="34" charset="-122"/>
              </a:defRPr>
            </a:lvl4pPr>
            <a:lvl5pPr>
              <a:defRPr sz="1429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F6BDD-D35F-402A-B27C-8529022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78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B62977-DF5C-401D-9194-2A93D80DBF0D}"/>
              </a:ext>
            </a:extLst>
          </p:cNvPr>
          <p:cNvCxnSpPr>
            <a:cxnSpLocks/>
          </p:cNvCxnSpPr>
          <p:nvPr/>
        </p:nvCxnSpPr>
        <p:spPr>
          <a:xfrm>
            <a:off x="2392363" y="6346825"/>
            <a:ext cx="0" cy="39190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0E6CDBE-02ED-49D7-ACB4-9FD393570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638" y="272650"/>
            <a:ext cx="2033198" cy="540000"/>
          </a:xfrm>
          <a:prstGeom prst="rect">
            <a:avLst/>
          </a:prstGeom>
        </p:spPr>
      </p:pic>
      <p:sp>
        <p:nvSpPr>
          <p:cNvPr id="16" name="AutoShape 23">
            <a:extLst>
              <a:ext uri="{FF2B5EF4-FFF2-40B4-BE49-F238E27FC236}">
                <a16:creationId xmlns:a16="http://schemas.microsoft.com/office/drawing/2014/main" id="{262C0CBD-6E3B-4308-AA0D-DDD7D2C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15988"/>
            <a:ext cx="9596437" cy="72000"/>
          </a:xfrm>
          <a:prstGeom prst="rect">
            <a:avLst/>
          </a:prstGeom>
          <a:solidFill>
            <a:srgbClr val="006EBC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AF996E92-E59F-48E2-8F38-AEC6251E9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0" y="915988"/>
            <a:ext cx="1989138" cy="72000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212C1E43-82C7-4132-9A1D-98405F4F39A6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>
            <a:extLst>
              <a:ext uri="{FF2B5EF4-FFF2-40B4-BE49-F238E27FC236}">
                <a16:creationId xmlns:a16="http://schemas.microsoft.com/office/drawing/2014/main" id="{9BB2348A-E6E8-4CB2-A439-CBAE6B0416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23">
            <a:extLst>
              <a:ext uri="{FF2B5EF4-FFF2-40B4-BE49-F238E27FC236}">
                <a16:creationId xmlns:a16="http://schemas.microsoft.com/office/drawing/2014/main" id="{7F24EF6B-8E07-4E2A-9071-56C0080909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267C7A2A-A755-4CEC-A933-B735CDBFF5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</p:spTree>
    <p:extLst>
      <p:ext uri="{BB962C8B-B14F-4D97-AF65-F5344CB8AC3E}">
        <p14:creationId xmlns:p14="http://schemas.microsoft.com/office/powerpoint/2010/main" val="21408565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831CD9FE-875C-4F7F-9367-A6454EA3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75"/>
            <a:ext cx="12192001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604CFBA-095B-4CAA-92AB-A85A8D73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/>
        </p:spPr>
        <p:txBody>
          <a:bodyPr anchor="ctr"/>
          <a:lstStyle/>
          <a:p>
            <a:pPr algn="ctr">
              <a:defRPr/>
            </a:pPr>
            <a:endParaRPr lang="zh-CN" altLang="en-US" sz="714" dirty="0">
              <a:solidFill>
                <a:schemeClr val="bg1"/>
              </a:solidFill>
              <a:latin typeface="Calibri"/>
              <a:ea typeface="宋体"/>
              <a:cs typeface="宋体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2FAA5F-6E9A-4231-9C25-2240E136C859}"/>
              </a:ext>
            </a:extLst>
          </p:cNvPr>
          <p:cNvSpPr txBox="1">
            <a:spLocks/>
          </p:cNvSpPr>
          <p:nvPr/>
        </p:nvSpPr>
        <p:spPr>
          <a:xfrm>
            <a:off x="5003888" y="1547307"/>
            <a:ext cx="7082051" cy="1950822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dirty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</a:rPr>
              <a:t>Thank you!</a:t>
            </a:r>
            <a:endParaRPr lang="zh-CN" altLang="en-US" sz="6600" dirty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pic>
        <p:nvPicPr>
          <p:cNvPr id="5" name="图片 4" descr="AW视觉符号.jpg">
            <a:extLst>
              <a:ext uri="{FF2B5EF4-FFF2-40B4-BE49-F238E27FC236}">
                <a16:creationId xmlns:a16="http://schemas.microsoft.com/office/drawing/2014/main" id="{180ACF93-ED71-4187-A06E-1960488433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95" y="2246813"/>
            <a:ext cx="4697019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F63239-2AB9-4094-A404-E0F50B42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63" y="385942"/>
            <a:ext cx="1887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大数据成就未来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2F3F6-2236-4ADF-BEDF-9C9FB4A3CC72}"/>
              </a:ext>
            </a:extLst>
          </p:cNvPr>
          <p:cNvCxnSpPr>
            <a:cxnSpLocks/>
          </p:cNvCxnSpPr>
          <p:nvPr/>
        </p:nvCxnSpPr>
        <p:spPr>
          <a:xfrm>
            <a:off x="10529888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16692-8756-418F-B477-42E805BAE288}"/>
              </a:ext>
            </a:extLst>
          </p:cNvPr>
          <p:cNvCxnSpPr>
            <a:cxnSpLocks/>
          </p:cNvCxnSpPr>
          <p:nvPr/>
        </p:nvCxnSpPr>
        <p:spPr>
          <a:xfrm>
            <a:off x="6589713" y="570092"/>
            <a:ext cx="12858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16" descr="LOGO1.png">
            <a:extLst>
              <a:ext uri="{FF2B5EF4-FFF2-40B4-BE49-F238E27FC236}">
                <a16:creationId xmlns:a16="http://schemas.microsoft.com/office/drawing/2014/main" id="{DDB8B588-AD4F-4C74-AC79-3B44F8602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8" y="300217"/>
            <a:ext cx="5461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483617-46EC-4C31-B363-5ADD5BB47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82092"/>
            <a:ext cx="203319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EFBA8279-2AFD-4D50-BA17-CCFC1312B2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21773254-FC7C-4288-859D-26CC848D2819}" type="slidenum"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0409704E-7F4E-4D31-9FE0-A43607D73A50}"/>
              </a:ext>
            </a:extLst>
          </p:cNvPr>
          <p:cNvCxnSpPr>
            <a:cxnSpLocks/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4455C262-E439-401F-8571-72720A5AFC21}"/>
              </a:ext>
            </a:extLst>
          </p:cNvPr>
          <p:cNvCxnSpPr>
            <a:cxnSpLocks/>
          </p:cNvCxnSpPr>
          <p:nvPr userDrawn="1"/>
        </p:nvCxnSpPr>
        <p:spPr>
          <a:xfrm flipV="1">
            <a:off x="3719513" y="6508750"/>
            <a:ext cx="6218237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F3ED7DFE-3F94-48AB-BD97-E5F2489C78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0523BB35-C599-449A-A807-B008DA0E0C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  <a:extLst/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145FC3-6084-41D6-A119-E8FD86758B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479675" y="6346825"/>
            <a:ext cx="1239838" cy="346075"/>
          </a:xfrm>
          <a:prstGeom prst="rect">
            <a:avLst/>
          </a:prstGeom>
          <a:noFill/>
          <a:ln>
            <a:noFill/>
          </a:ln>
          <a:extLst/>
        </p:spPr>
        <p:txBody>
          <a:bodyPr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100" dirty="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2" descr="泰迪logo无底色.png">
            <a:extLst>
              <a:ext uri="{FF2B5EF4-FFF2-40B4-BE49-F238E27FC236}">
                <a16:creationId xmlns:a16="http://schemas.microsoft.com/office/drawing/2014/main" id="{3443CBD4-1BF6-47EE-B680-39041BB11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51" r="-8151"/>
          <a:stretch>
            <a:fillRect/>
          </a:stretch>
        </p:blipFill>
        <p:spPr bwMode="auto">
          <a:xfrm>
            <a:off x="230188" y="6272213"/>
            <a:ext cx="21621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CA15384-65D3-40B4-BE1A-E2DCA0ECC554}"/>
              </a:ext>
            </a:extLst>
          </p:cNvPr>
          <p:cNvCxnSpPr>
            <a:cxnSpLocks/>
          </p:cNvCxnSpPr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123950"/>
            <a:ext cx="11107601" cy="4987249"/>
          </a:xfrm>
        </p:spPr>
        <p:txBody>
          <a:bodyPr>
            <a:noAutofit/>
          </a:bodyPr>
          <a:lstStyle>
            <a:lvl1pPr marL="362822" indent="-362822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itchFamily="18" charset="0"/>
                <a:ea typeface="微软雅黑" pitchFamily="34" charset="-122"/>
                <a:cs typeface="Times New Roman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itchFamily="2" charset="2"/>
              <a:buChar char="l"/>
              <a:defRPr sz="2328" b="0">
                <a:latin typeface="微软雅黑" pitchFamily="34" charset="-122"/>
                <a:ea typeface="微软雅黑" pitchFamily="34" charset="-122"/>
              </a:defRPr>
            </a:lvl2pPr>
            <a:lvl3pPr>
              <a:defRPr sz="1905" b="0">
                <a:latin typeface="微软雅黑" pitchFamily="34" charset="-122"/>
                <a:ea typeface="微软雅黑" pitchFamily="34" charset="-122"/>
              </a:defRPr>
            </a:lvl3pPr>
            <a:lvl4pPr>
              <a:defRPr sz="1905" b="0">
                <a:latin typeface="微软雅黑" pitchFamily="34" charset="-122"/>
                <a:ea typeface="微软雅黑" pitchFamily="34" charset="-122"/>
              </a:defRPr>
            </a:lvl4pPr>
            <a:lvl5pPr>
              <a:defRPr sz="1905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748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A5C0628-7CA7-4BB5-BE85-1CFBCC3D74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CD3DF16-D30F-4A32-A413-8471E0EEB5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B48537D-1FA4-41CE-9519-05273ED0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2275" y="53482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862663-5A1F-454B-91ED-359B339C6839}" type="datetimeFigureOut">
              <a:rPr lang="zh-CN" altLang="en-US" smtClean="0"/>
              <a:pPr>
                <a:defRPr/>
              </a:pPr>
              <a:t>2019/5/30</a:t>
            </a:fld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6298DAB-2ED7-406A-B9B8-52E40378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2222-E7E0-4A4E-BBC4-74AF2C2E49E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ADDF76D-4621-4A86-8458-9AE080A51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+mj-lt"/>
          <a:ea typeface="微软雅黑" pitchFamily="34" charset="-122"/>
          <a:cs typeface="微软雅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1900">
          <a:solidFill>
            <a:schemeClr val="tx1"/>
          </a:solidFill>
          <a:latin typeface="Calibri" pitchFamily="34" charset="0"/>
          <a:ea typeface="微软雅黑" pitchFamily="34" charset="-122"/>
          <a:cs typeface="微软雅黑" charset="0"/>
        </a:defRPr>
      </a:lvl5pPr>
      <a:lvl6pPr marL="362822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725645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088468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451290" algn="l" rtl="0" eaLnBrk="1" fontAlgn="base" hangingPunct="1">
        <a:spcBef>
          <a:spcPct val="0"/>
        </a:spcBef>
        <a:spcAft>
          <a:spcPct val="0"/>
        </a:spcAft>
        <a:defRPr sz="1904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n-lt"/>
          <a:ea typeface="+mn-ea"/>
          <a:cs typeface="宋体" charset="0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200">
          <a:solidFill>
            <a:schemeClr val="tx1"/>
          </a:solidFill>
          <a:latin typeface="+mn-lt"/>
          <a:ea typeface="+mn-ea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900">
          <a:solidFill>
            <a:schemeClr val="tx1"/>
          </a:solidFill>
          <a:latin typeface="+mn-lt"/>
          <a:ea typeface="+mn-ea"/>
        </a:defRPr>
      </a:lvl3pPr>
      <a:lvl4pPr marL="1268413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995524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6pPr>
      <a:lvl7pPr marL="2358347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7pPr>
      <a:lvl8pPr marL="2721169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8pPr>
      <a:lvl9pPr marL="3083991" indent="-18141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8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822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64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468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29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113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5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757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0" algn="l" defTabSz="725645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4">
            <a:extLst>
              <a:ext uri="{FF2B5EF4-FFF2-40B4-BE49-F238E27FC236}">
                <a16:creationId xmlns:a16="http://schemas.microsoft.com/office/drawing/2014/main" id="{50815003-0145-48C0-AF9B-EC8DEE7E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0"/>
              <a:t>模拟登录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BA156476-8250-4C18-94ED-75FAB550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lvl="4" indent="-361950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bg1"/>
                </a:solidFill>
              </a:rPr>
              <a:t>代理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zh-CN" sz="1800" dirty="0">
                <a:solidFill>
                  <a:schemeClr val="bg1"/>
                </a:solidFill>
              </a:rPr>
              <a:t>跳过验证码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r>
              <a:rPr lang="zh-CN" altLang="zh-CN" sz="1800" dirty="0">
                <a:solidFill>
                  <a:schemeClr val="bg1"/>
                </a:solidFill>
              </a:rPr>
              <a:t>很多时候在登录后爬取过程中也会弹出验证码，当使用同一个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zh-CN" sz="1800" dirty="0">
                <a:solidFill>
                  <a:schemeClr val="bg1"/>
                </a:solidFill>
              </a:rPr>
              <a:t>长时间高频率爬取网页时，该网站的服务器可能会判定该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zh-CN" sz="1800" dirty="0">
                <a:solidFill>
                  <a:schemeClr val="bg1"/>
                </a:solidFill>
              </a:rPr>
              <a:t>在爬取数据，触发网站的安全机制，在客户端弹出验证码，只有输入验证码后，客户端的访问请求才能继续被接受和处理，</a:t>
            </a:r>
            <a:r>
              <a:rPr lang="zh-CN" altLang="en-US" sz="1800" dirty="0">
                <a:solidFill>
                  <a:schemeClr val="bg1"/>
                </a:solidFill>
              </a:rPr>
              <a:t>下</a:t>
            </a:r>
            <a:r>
              <a:rPr lang="zh-CN" altLang="zh-CN" sz="1800" dirty="0">
                <a:solidFill>
                  <a:schemeClr val="bg1"/>
                </a:solidFill>
              </a:rPr>
              <a:t>图是爬取淘宝时弹出验证码的情况。</a:t>
            </a:r>
          </a:p>
          <a:p>
            <a:pPr marL="361950" lvl="4" indent="-361950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</a:pPr>
            <a:endParaRPr lang="zh-CN" altLang="zh-CN" sz="1800" dirty="0">
              <a:solidFill>
                <a:schemeClr val="bg1"/>
              </a:solidFill>
            </a:endParaRPr>
          </a:p>
          <a:p>
            <a:pPr marL="361950" indent="-361950"/>
            <a:endParaRPr lang="zh-CN" altLang="en-US" dirty="0"/>
          </a:p>
        </p:txBody>
      </p:sp>
      <p:sp>
        <p:nvSpPr>
          <p:cNvPr id="20483" name="标题 2">
            <a:extLst>
              <a:ext uri="{FF2B5EF4-FFF2-40B4-BE49-F238E27FC236}">
                <a16:creationId xmlns:a16="http://schemas.microsoft.com/office/drawing/2014/main" id="{C04C1655-D275-4880-8896-EC4ECD2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  <p:pic>
        <p:nvPicPr>
          <p:cNvPr id="20484" name="图片 3" descr="5-8">
            <a:extLst>
              <a:ext uri="{FF2B5EF4-FFF2-40B4-BE49-F238E27FC236}">
                <a16:creationId xmlns:a16="http://schemas.microsoft.com/office/drawing/2014/main" id="{7148ACD0-9029-4FDA-B6B9-3401728B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55" y="3081131"/>
            <a:ext cx="5001140" cy="30300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BE7F16A-CB38-4F01-BB01-CAFE3DB4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/>
              <a:t>每次输入验证码会比较麻烦，效率低下。而且当网站服务器多次对指定</a:t>
            </a:r>
            <a:r>
              <a:rPr lang="en-US" altLang="zh-CN" dirty="0"/>
              <a:t>IP</a:t>
            </a:r>
            <a:r>
              <a:rPr lang="zh-CN" altLang="zh-CN" dirty="0"/>
              <a:t>弹出验证码后，可能会封禁该</a:t>
            </a:r>
            <a:r>
              <a:rPr lang="en-US" altLang="zh-CN" dirty="0"/>
              <a:t>IP</a:t>
            </a:r>
            <a:r>
              <a:rPr lang="zh-CN" altLang="zh-CN" dirty="0"/>
              <a:t>，导致爬取无法进行。因此，使用代理</a:t>
            </a:r>
            <a:r>
              <a:rPr lang="en-US" altLang="zh-CN" dirty="0"/>
              <a:t>IP</a:t>
            </a:r>
            <a:r>
              <a:rPr lang="zh-CN" altLang="zh-CN" dirty="0"/>
              <a:t>的方法，使用多个</a:t>
            </a:r>
            <a:r>
              <a:rPr lang="en-US" altLang="zh-CN" dirty="0"/>
              <a:t>IP</a:t>
            </a:r>
            <a:r>
              <a:rPr lang="zh-CN" altLang="zh-CN" dirty="0"/>
              <a:t>切换跳过验证码，成为应对反爬虫的主要手段。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zh-CN" dirty="0"/>
              <a:t>获取代理</a:t>
            </a:r>
            <a:r>
              <a:rPr lang="en-US" altLang="zh-CN" dirty="0"/>
              <a:t>IP</a:t>
            </a:r>
            <a:endParaRPr lang="zh-CN" altLang="zh-CN" dirty="0"/>
          </a:p>
          <a:p>
            <a:pPr>
              <a:buFont typeface="+mj-lt"/>
              <a:buAutoNum type="alphaLcPeriod"/>
              <a:defRPr/>
            </a:pPr>
            <a:r>
              <a:rPr lang="en-US" altLang="zh-CN" dirty="0"/>
              <a:t>VPN</a:t>
            </a:r>
            <a:r>
              <a:rPr lang="zh-CN" altLang="zh-CN" dirty="0"/>
              <a:t>：是</a:t>
            </a:r>
            <a:r>
              <a:rPr lang="en-US" altLang="zh-CN" dirty="0"/>
              <a:t>Virtual Private Network</a:t>
            </a:r>
            <a:r>
              <a:rPr lang="zh-CN" altLang="zh-CN" dirty="0"/>
              <a:t>的简称，指专用虚拟网络。国内外很多厂商都提供</a:t>
            </a:r>
            <a:r>
              <a:rPr lang="en-US" altLang="zh-CN" dirty="0"/>
              <a:t>VPN</a:t>
            </a:r>
            <a:r>
              <a:rPr lang="zh-CN" altLang="zh-CN" dirty="0"/>
              <a:t>服务，可自动更换</a:t>
            </a:r>
            <a:r>
              <a:rPr lang="en-US" altLang="zh-CN" dirty="0"/>
              <a:t>IP</a:t>
            </a:r>
            <a:r>
              <a:rPr lang="zh-CN" altLang="zh-CN" dirty="0"/>
              <a:t>，实时性高，速度快，但价格较高，适合商用。</a:t>
            </a:r>
          </a:p>
          <a:p>
            <a:pPr>
              <a:buFont typeface="+mj-lt"/>
              <a:buAutoNum type="alphaLcPeriod"/>
              <a:defRPr/>
            </a:pPr>
            <a:r>
              <a:rPr lang="en-US" altLang="zh-CN" dirty="0"/>
              <a:t>IP</a:t>
            </a:r>
            <a:r>
              <a:rPr lang="zh-CN" altLang="zh-CN" dirty="0"/>
              <a:t>代理池：指大量</a:t>
            </a:r>
            <a:r>
              <a:rPr lang="en-US" altLang="zh-CN" dirty="0"/>
              <a:t>IP</a:t>
            </a:r>
            <a:r>
              <a:rPr lang="zh-CN" altLang="zh-CN" dirty="0"/>
              <a:t>地址集。国内外很多厂商将</a:t>
            </a:r>
            <a:r>
              <a:rPr lang="en-US" altLang="zh-CN" dirty="0"/>
              <a:t>IP</a:t>
            </a:r>
            <a:r>
              <a:rPr lang="zh-CN" altLang="zh-CN" dirty="0"/>
              <a:t>做成代理池，提供</a:t>
            </a:r>
            <a:r>
              <a:rPr lang="en-US" altLang="zh-CN" dirty="0"/>
              <a:t>API</a:t>
            </a:r>
            <a:r>
              <a:rPr lang="zh-CN" altLang="zh-CN" dirty="0"/>
              <a:t>接口，允许用户使用程序调用，但价格也较高。</a:t>
            </a:r>
          </a:p>
          <a:p>
            <a:pPr>
              <a:buFont typeface="+mj-lt"/>
              <a:buAutoNum type="alphaLcPeriod"/>
              <a:defRPr/>
            </a:pPr>
            <a:r>
              <a:rPr lang="en-US" altLang="zh-CN" dirty="0"/>
              <a:t>ADSL</a:t>
            </a:r>
            <a:r>
              <a:rPr lang="zh-CN" altLang="zh-CN" dirty="0"/>
              <a:t>宽带拨号：是一种宽带上网方式。特点是断开重连会更换</a:t>
            </a:r>
            <a:r>
              <a:rPr lang="en-US" altLang="zh-CN" dirty="0"/>
              <a:t>IP</a:t>
            </a:r>
            <a:r>
              <a:rPr lang="zh-CN" altLang="zh-CN" dirty="0"/>
              <a:t>，爬虫使用这个原理更换</a:t>
            </a:r>
            <a:r>
              <a:rPr lang="en-US" altLang="zh-CN" dirty="0"/>
              <a:t>IP</a:t>
            </a:r>
            <a:r>
              <a:rPr lang="zh-CN" altLang="zh-CN" dirty="0"/>
              <a:t>，但效率低，实时性差。</a:t>
            </a:r>
          </a:p>
        </p:txBody>
      </p:sp>
      <p:sp>
        <p:nvSpPr>
          <p:cNvPr id="21507" name="标题 2">
            <a:extLst>
              <a:ext uri="{FF2B5EF4-FFF2-40B4-BE49-F238E27FC236}">
                <a16:creationId xmlns:a16="http://schemas.microsoft.com/office/drawing/2014/main" id="{AEF7F46E-7A68-47FF-9367-AE0A092D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C4F4F8-D3B9-429A-BD98-3F95E9F6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zh-CN" dirty="0"/>
              <a:t>使用</a:t>
            </a:r>
            <a:r>
              <a:rPr lang="en-US" altLang="zh-CN" dirty="0"/>
              <a:t>Requests</a:t>
            </a:r>
            <a:r>
              <a:rPr lang="zh-CN" altLang="zh-CN" dirty="0"/>
              <a:t>库配置代理</a:t>
            </a:r>
            <a:r>
              <a:rPr lang="en-US" altLang="zh-CN" dirty="0"/>
              <a:t>IP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</a:t>
            </a:r>
            <a:r>
              <a:rPr lang="zh-CN" altLang="zh-CN" dirty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章已经介绍过</a:t>
            </a:r>
            <a:r>
              <a:rPr lang="en-US" altLang="zh-CN" dirty="0"/>
              <a:t>Requests</a:t>
            </a:r>
            <a:r>
              <a:rPr lang="zh-CN" altLang="zh-CN" dirty="0"/>
              <a:t>库的使用方法，为各个发送请求的函数（</a:t>
            </a:r>
            <a:r>
              <a:rPr lang="en-US" altLang="zh-CN" dirty="0"/>
              <a:t>get</a:t>
            </a:r>
            <a:r>
              <a:rPr lang="zh-CN" altLang="zh-CN" dirty="0"/>
              <a:t>、</a:t>
            </a:r>
            <a:r>
              <a:rPr lang="en-US" altLang="zh-CN" dirty="0"/>
              <a:t>post</a:t>
            </a:r>
            <a:r>
              <a:rPr lang="zh-CN" altLang="zh-CN" dirty="0"/>
              <a:t>、</a:t>
            </a:r>
            <a:r>
              <a:rPr lang="en-US" altLang="zh-CN" dirty="0"/>
              <a:t>put</a:t>
            </a:r>
            <a:r>
              <a:rPr lang="zh-CN" altLang="zh-CN" dirty="0"/>
              <a:t>等）配置代理</a:t>
            </a:r>
            <a:r>
              <a:rPr lang="en-US" altLang="zh-CN" dirty="0"/>
              <a:t>IP</a:t>
            </a:r>
            <a:r>
              <a:rPr lang="zh-CN" altLang="zh-CN" dirty="0"/>
              <a:t>的参数是</a:t>
            </a:r>
            <a:r>
              <a:rPr lang="en-US" altLang="zh-CN" dirty="0"/>
              <a:t>proxies</a:t>
            </a:r>
            <a:r>
              <a:rPr lang="zh-CN" altLang="zh-CN" dirty="0"/>
              <a:t>，它接收</a:t>
            </a:r>
            <a:r>
              <a:rPr lang="en-US" altLang="zh-CN" dirty="0" err="1"/>
              <a:t>dict</a:t>
            </a:r>
            <a:r>
              <a:rPr lang="zh-CN" altLang="zh-CN" dirty="0"/>
              <a:t>。为保障安全性，一些代理服务器设置了用户名和密码，使用它的</a:t>
            </a:r>
            <a:r>
              <a:rPr lang="en-US" altLang="zh-CN" dirty="0"/>
              <a:t>IP</a:t>
            </a:r>
            <a:r>
              <a:rPr lang="zh-CN" altLang="zh-CN" dirty="0"/>
              <a:t>时需要带上用户名和密码，</a:t>
            </a:r>
            <a:r>
              <a:rPr lang="en-US" altLang="zh-CN" dirty="0"/>
              <a:t>IP</a:t>
            </a:r>
            <a:r>
              <a:rPr lang="zh-CN" altLang="zh-CN" dirty="0"/>
              <a:t>地址的基本格式如下。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2531" name="标题 2">
            <a:extLst>
              <a:ext uri="{FF2B5EF4-FFF2-40B4-BE49-F238E27FC236}">
                <a16:creationId xmlns:a16="http://schemas.microsoft.com/office/drawing/2014/main" id="{6692EF4E-7F6C-41E0-B1EF-7BD990B3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975FF396-969E-4679-9068-32A20DBA7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14650"/>
            <a:ext cx="109458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http://</a:t>
            </a:r>
            <a:r>
              <a:rPr lang="zh-CN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用户名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</a:t>
            </a:r>
            <a:r>
              <a:rPr lang="zh-CN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服务器地址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5C877D5F-AFC9-4F25-BFF1-F33991D5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CN"/>
              <a:t>POST</a:t>
            </a:r>
            <a:r>
              <a:rPr lang="zh-CN" altLang="zh-CN"/>
              <a:t>请求方法能够保障用户端提交数据的安全性，因此它被一般需要登录的网站采用。</a:t>
            </a:r>
            <a:r>
              <a:rPr lang="en-US" altLang="zh-CN"/>
              <a:t>Requests</a:t>
            </a:r>
            <a:r>
              <a:rPr lang="zh-CN" altLang="zh-CN"/>
              <a:t>库的</a:t>
            </a:r>
            <a:r>
              <a:rPr lang="en-US" altLang="zh-CN"/>
              <a:t>post</a:t>
            </a:r>
            <a:r>
              <a:rPr lang="zh-CN" altLang="zh-CN"/>
              <a:t>函数能够以</a:t>
            </a:r>
            <a:r>
              <a:rPr lang="en-US" altLang="zh-CN"/>
              <a:t>POST</a:t>
            </a:r>
            <a:r>
              <a:rPr lang="zh-CN" altLang="zh-CN"/>
              <a:t>请求方法向服务器端发送请求，它返回一个</a:t>
            </a:r>
            <a:r>
              <a:rPr lang="en-US" altLang="zh-CN"/>
              <a:t>Response &lt;Response&gt;</a:t>
            </a:r>
            <a:r>
              <a:rPr lang="zh-CN" altLang="zh-CN"/>
              <a:t>对象。</a:t>
            </a:r>
            <a:r>
              <a:rPr lang="en-US" altLang="zh-CN"/>
              <a:t>post</a:t>
            </a:r>
            <a:r>
              <a:rPr lang="zh-CN" altLang="zh-CN"/>
              <a:t>函数的基本语法格式如下。</a:t>
            </a:r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r>
              <a:rPr lang="en-US" altLang="zh-CN"/>
              <a:t>post</a:t>
            </a:r>
            <a:r>
              <a:rPr lang="zh-CN" altLang="zh-CN"/>
              <a:t>函数常用的参数及其说明，如表所示。</a:t>
            </a:r>
          </a:p>
          <a:p>
            <a:pPr marL="361950" indent="-361950"/>
            <a:endParaRPr lang="zh-CN" altLang="zh-CN"/>
          </a:p>
          <a:p>
            <a:pPr marL="361950" indent="-361950"/>
            <a:endParaRPr lang="zh-CN" altLang="en-US"/>
          </a:p>
        </p:txBody>
      </p:sp>
      <p:sp>
        <p:nvSpPr>
          <p:cNvPr id="23555" name="标题 2">
            <a:extLst>
              <a:ext uri="{FF2B5EF4-FFF2-40B4-BE49-F238E27FC236}">
                <a16:creationId xmlns:a16="http://schemas.microsoft.com/office/drawing/2014/main" id="{A9BBCBC9-0737-47E2-B976-94F0B85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</a:rPr>
              <a:t>POST</a:t>
            </a:r>
            <a:r>
              <a:rPr lang="zh-CN" altLang="zh-CN">
                <a:latin typeface="微软雅黑" panose="020B0503020204020204" pitchFamily="34" charset="-122"/>
              </a:rPr>
              <a:t>请求方法登录</a:t>
            </a:r>
            <a:endParaRPr lang="zh-CN" altLang="en-US" b="0">
              <a:latin typeface="微软雅黑" panose="020B0503020204020204" pitchFamily="34" charset="-122"/>
            </a:endParaRP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3DFE8B3F-EA0E-4474-B8F1-636CBEADF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482850"/>
            <a:ext cx="1094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requests.post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data=None, json=None, **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kwargs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2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320A5F-9700-45DC-8309-CC1BC4094014}"/>
              </a:ext>
            </a:extLst>
          </p:cNvPr>
          <p:cNvGraphicFramePr>
            <a:graphicFrameLocks noGrp="1"/>
          </p:cNvGraphicFramePr>
          <p:nvPr/>
        </p:nvGraphicFramePr>
        <p:xfrm>
          <a:off x="1492250" y="3724275"/>
          <a:ext cx="8526463" cy="129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。表示提交入口。无默认值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2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dict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。表示需要提交的表单数据。无默认值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8209F2-A047-4CDF-B859-3E36F7B3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Cookie</a:t>
            </a:r>
            <a:r>
              <a:rPr lang="zh-CN" altLang="zh-CN" dirty="0"/>
              <a:t>用于服务器端识别客户端，当发送请求的客户端享有同样的</a:t>
            </a:r>
            <a:r>
              <a:rPr lang="en-US" altLang="zh-CN" dirty="0"/>
              <a:t>Cookie</a:t>
            </a:r>
            <a:r>
              <a:rPr lang="zh-CN" altLang="zh-CN" dirty="0"/>
              <a:t>时，即可认定客户端是同一个。</a:t>
            </a:r>
            <a:r>
              <a:rPr lang="en-US" altLang="zh-CN" dirty="0"/>
              <a:t>Requests</a:t>
            </a:r>
            <a:r>
              <a:rPr lang="zh-CN" altLang="zh-CN" dirty="0"/>
              <a:t>库的会话对象</a:t>
            </a:r>
            <a:r>
              <a:rPr lang="en-US" altLang="zh-CN" dirty="0"/>
              <a:t>Session</a:t>
            </a:r>
            <a:r>
              <a:rPr lang="zh-CN" altLang="zh-CN" dirty="0"/>
              <a:t>能够跨请求地保持某些参数，比如</a:t>
            </a:r>
            <a:r>
              <a:rPr lang="en-US" altLang="zh-CN" dirty="0"/>
              <a:t>Cookie</a:t>
            </a:r>
            <a:r>
              <a:rPr lang="zh-CN" altLang="zh-CN" dirty="0"/>
              <a:t>，它令发送请求的客户端享有相同的</a:t>
            </a:r>
            <a:r>
              <a:rPr lang="en-US" altLang="zh-CN" dirty="0"/>
              <a:t>Cookie</a:t>
            </a:r>
            <a:r>
              <a:rPr lang="zh-CN" altLang="zh-CN" dirty="0"/>
              <a:t>，保证表单数据的匹配。以</a:t>
            </a:r>
            <a:r>
              <a:rPr lang="en-US" altLang="zh-CN" dirty="0"/>
              <a:t>POST</a:t>
            </a:r>
            <a:r>
              <a:rPr lang="zh-CN" altLang="zh-CN" dirty="0"/>
              <a:t>请求方法为例，通过</a:t>
            </a:r>
            <a:r>
              <a:rPr lang="en-US" altLang="zh-CN" dirty="0"/>
              <a:t>Session</a:t>
            </a:r>
            <a:r>
              <a:rPr lang="zh-CN" altLang="zh-CN" dirty="0"/>
              <a:t>发送请求的基本语法格式如下。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4579" name="标题 2">
            <a:extLst>
              <a:ext uri="{FF2B5EF4-FFF2-40B4-BE49-F238E27FC236}">
                <a16:creationId xmlns:a16="http://schemas.microsoft.com/office/drawing/2014/main" id="{B6C51500-1E0A-4922-8F81-EE290AB1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使用</a:t>
            </a:r>
            <a:r>
              <a:rPr lang="en-US" altLang="zh-CN">
                <a:latin typeface="微软雅黑" panose="020B0503020204020204" pitchFamily="34" charset="-122"/>
              </a:rPr>
              <a:t>POST</a:t>
            </a:r>
            <a:r>
              <a:rPr lang="zh-CN" altLang="zh-CN">
                <a:latin typeface="微软雅黑" panose="020B0503020204020204" pitchFamily="34" charset="-122"/>
              </a:rPr>
              <a:t>请求方法登录</a:t>
            </a:r>
            <a:endParaRPr lang="zh-CN" altLang="en-US"/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25F3BE58-BC00-4F5E-BADF-852E4DF4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23" y="2920172"/>
            <a:ext cx="1094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= 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requests.Session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200" i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s.post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data=None, json=None, **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kwargs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EF91BCD9-F3D8-42A6-AD59-4669A30BC838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E22EA7BC-56BB-4843-9BDC-5B6E834B0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3443288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8F0BF2BE-AEA6-48BC-BC76-E161E6F5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5E76B63C-55EA-47B4-8B24-F90707E3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登录方法实现模拟登录</a:t>
            </a:r>
          </a:p>
        </p:txBody>
      </p:sp>
      <p:sp>
        <p:nvSpPr>
          <p:cNvPr id="25610" name="标题 3">
            <a:extLst>
              <a:ext uri="{FF2B5EF4-FFF2-40B4-BE49-F238E27FC236}">
                <a16:creationId xmlns:a16="http://schemas.microsoft.com/office/drawing/2014/main" id="{127A7208-2FF3-4238-A2A3-212E32D1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B69E32CD-4E72-40B2-9D0A-0D291910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使用表单登录方法实现模拟登录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136E83E-14AE-4BD7-8B51-25EBEA651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F9C87D73-2402-4486-B3BE-4366A1BB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7E2B63AC-ADCD-47EA-AD30-DEC8AE68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>
            <a:extLst>
              <a:ext uri="{FF2B5EF4-FFF2-40B4-BE49-F238E27FC236}">
                <a16:creationId xmlns:a16="http://schemas.microsoft.com/office/drawing/2014/main" id="{D42F7047-366E-4BAA-8C42-68AF7F42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533525"/>
            <a:ext cx="6515100" cy="45593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zh-CN" dirty="0"/>
              <a:t>获取</a:t>
            </a:r>
            <a:r>
              <a:rPr lang="en-US" altLang="zh-CN" dirty="0"/>
              <a:t>Cookie</a:t>
            </a:r>
            <a:r>
              <a:rPr lang="zh-CN" altLang="zh-CN" dirty="0"/>
              <a:t>分以下两步进行。</a:t>
            </a:r>
          </a:p>
          <a:p>
            <a:pPr>
              <a:defRPr/>
            </a:pPr>
            <a:r>
              <a:rPr lang="zh-CN" altLang="zh-CN" dirty="0"/>
              <a:t>登录网站。输入账号、密码、验证码，保证成功登录网站。</a:t>
            </a:r>
          </a:p>
          <a:p>
            <a:pPr>
              <a:defRPr/>
            </a:pPr>
            <a:r>
              <a:rPr lang="zh-CN" altLang="zh-CN" dirty="0"/>
              <a:t>找到登录成功后返回的页面地址的</a:t>
            </a:r>
            <a:r>
              <a:rPr lang="en-US" altLang="zh-CN" dirty="0"/>
              <a:t>Cookie</a:t>
            </a:r>
            <a:r>
              <a:rPr lang="zh-CN" altLang="zh-CN" dirty="0"/>
              <a:t>。步骤如下。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zh-CN" dirty="0"/>
              <a:t>打开</a:t>
            </a:r>
            <a:r>
              <a:rPr lang="en-US" altLang="zh-CN" dirty="0"/>
              <a:t>Chrome</a:t>
            </a:r>
            <a:r>
              <a:rPr lang="zh-CN" altLang="zh-CN" dirty="0"/>
              <a:t>开发者工具后打开网络面板，按“</a:t>
            </a:r>
            <a:r>
              <a:rPr lang="en-US" altLang="zh-CN" dirty="0"/>
              <a:t>F5</a:t>
            </a:r>
            <a:r>
              <a:rPr lang="zh-CN" altLang="zh-CN" dirty="0"/>
              <a:t>”键刷新网页，出现资源。找到左侧的“</a:t>
            </a:r>
            <a:r>
              <a:rPr lang="en-US" altLang="zh-CN" dirty="0"/>
              <a:t>index.html</a:t>
            </a:r>
            <a:r>
              <a:rPr lang="zh-CN" altLang="zh-CN" dirty="0"/>
              <a:t>”资源，它代表的是本网页地址，可以看到</a:t>
            </a:r>
            <a:r>
              <a:rPr lang="en-US" altLang="zh-CN" dirty="0"/>
              <a:t>Request URL</a:t>
            </a:r>
            <a:r>
              <a:rPr lang="zh-CN" altLang="zh-CN" dirty="0"/>
              <a:t>信息与本网页地址相吻合，如图所示。</a:t>
            </a:r>
          </a:p>
          <a:p>
            <a:pPr marL="361950" indent="-361950">
              <a:defRPr/>
            </a:pPr>
            <a:endParaRPr lang="zh-CN" altLang="en-US" dirty="0"/>
          </a:p>
        </p:txBody>
      </p:sp>
      <p:sp>
        <p:nvSpPr>
          <p:cNvPr id="26627" name="标题 2">
            <a:extLst>
              <a:ext uri="{FF2B5EF4-FFF2-40B4-BE49-F238E27FC236}">
                <a16:creationId xmlns:a16="http://schemas.microsoft.com/office/drawing/2014/main" id="{C28F30C2-E9A7-4349-BB1A-DBD94C61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/>
              <a:t>使用浏览器</a:t>
            </a:r>
            <a:r>
              <a:rPr lang="en-US" altLang="zh-CN"/>
              <a:t>Cookie</a:t>
            </a:r>
            <a:r>
              <a:rPr lang="zh-CN" altLang="zh-CN"/>
              <a:t>登录</a:t>
            </a:r>
            <a:endParaRPr lang="zh-CN" altLang="en-US" b="0"/>
          </a:p>
        </p:txBody>
      </p:sp>
      <p:sp>
        <p:nvSpPr>
          <p:cNvPr id="26628" name="内容占位符 3">
            <a:extLst>
              <a:ext uri="{FF2B5EF4-FFF2-40B4-BE49-F238E27FC236}">
                <a16:creationId xmlns:a16="http://schemas.microsoft.com/office/drawing/2014/main" id="{9E768F64-96A8-41F2-AED9-3E97ABB8C7F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9" name="图片 4" descr="01">
            <a:extLst>
              <a:ext uri="{FF2B5EF4-FFF2-40B4-BE49-F238E27FC236}">
                <a16:creationId xmlns:a16="http://schemas.microsoft.com/office/drawing/2014/main" id="{D20819B9-F79B-4A33-B9F3-8372D8426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138982"/>
            <a:ext cx="3750383" cy="365187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>
            <a:extLst>
              <a:ext uri="{FF2B5EF4-FFF2-40B4-BE49-F238E27FC236}">
                <a16:creationId xmlns:a16="http://schemas.microsoft.com/office/drawing/2014/main" id="{FD1CC025-0071-4D45-8826-C75385933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35050"/>
            <a:ext cx="11107737" cy="5089525"/>
          </a:xfrm>
        </p:spPr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观察右侧</a:t>
            </a:r>
            <a:r>
              <a:rPr lang="en-US" altLang="zh-CN"/>
              <a:t>Headers</a:t>
            </a:r>
            <a:r>
              <a:rPr lang="zh-CN" altLang="zh-CN"/>
              <a:t>标签，查看</a:t>
            </a:r>
            <a:r>
              <a:rPr lang="en-US" altLang="zh-CN"/>
              <a:t>Request Headers</a:t>
            </a:r>
            <a:r>
              <a:rPr lang="zh-CN" altLang="zh-CN"/>
              <a:t>信息，找到</a:t>
            </a:r>
            <a:r>
              <a:rPr lang="en-US" altLang="zh-CN"/>
              <a:t>Cookie</a:t>
            </a:r>
            <a:r>
              <a:rPr lang="zh-CN" altLang="zh-CN"/>
              <a:t>信息，它即为登录成功后的</a:t>
            </a:r>
            <a:r>
              <a:rPr lang="en-US" altLang="zh-CN"/>
              <a:t>Cookie</a:t>
            </a:r>
            <a:r>
              <a:rPr lang="zh-CN" altLang="zh-CN"/>
              <a:t>，将其保存下来，如图所示。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27651" name="标题 2">
            <a:extLst>
              <a:ext uri="{FF2B5EF4-FFF2-40B4-BE49-F238E27FC236}">
                <a16:creationId xmlns:a16="http://schemas.microsoft.com/office/drawing/2014/main" id="{E04AB009-BC8B-4752-BA87-E542EE3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使用浏览器</a:t>
            </a:r>
            <a:r>
              <a:rPr lang="en-US" altLang="zh-CN"/>
              <a:t>Cookie</a:t>
            </a:r>
            <a:r>
              <a:rPr lang="zh-CN" altLang="zh-CN"/>
              <a:t>登录</a:t>
            </a:r>
            <a:endParaRPr lang="zh-CN" altLang="en-US"/>
          </a:p>
        </p:txBody>
      </p:sp>
      <p:pic>
        <p:nvPicPr>
          <p:cNvPr id="27652" name="图片 4" descr="02">
            <a:extLst>
              <a:ext uri="{FF2B5EF4-FFF2-40B4-BE49-F238E27FC236}">
                <a16:creationId xmlns:a16="http://schemas.microsoft.com/office/drawing/2014/main" id="{E515C66D-3CDF-40B1-8F92-D148EB7A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69" y="2049462"/>
            <a:ext cx="7448550" cy="40751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337706EA-E65E-45CE-848C-E6B0E45B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设置发送请求时携带</a:t>
            </a:r>
            <a:r>
              <a:rPr lang="en-US" altLang="zh-CN"/>
              <a:t>Cookie</a:t>
            </a:r>
            <a:r>
              <a:rPr lang="zh-CN" altLang="zh-CN"/>
              <a:t>的参数是</a:t>
            </a:r>
            <a:r>
              <a:rPr lang="en-US" altLang="zh-CN"/>
              <a:t>cookies</a:t>
            </a:r>
            <a:r>
              <a:rPr lang="zh-CN" altLang="zh-CN"/>
              <a:t>，它接收</a:t>
            </a:r>
            <a:r>
              <a:rPr lang="en-US" altLang="zh-CN"/>
              <a:t>dict</a:t>
            </a:r>
            <a:r>
              <a:rPr lang="zh-CN" altLang="zh-CN"/>
              <a:t>或</a:t>
            </a:r>
            <a:r>
              <a:rPr lang="en-US" altLang="zh-CN"/>
              <a:t>CookieJar</a:t>
            </a:r>
            <a:r>
              <a:rPr lang="zh-CN" altLang="zh-CN"/>
              <a:t>。从浏览器获取的</a:t>
            </a:r>
            <a:r>
              <a:rPr lang="en-US" altLang="zh-CN"/>
              <a:t>Cookie</a:t>
            </a:r>
            <a:r>
              <a:rPr lang="zh-CN" altLang="zh-CN"/>
              <a:t>为</a:t>
            </a:r>
            <a:r>
              <a:rPr lang="en-US" altLang="zh-CN"/>
              <a:t>str</a:t>
            </a:r>
            <a:r>
              <a:rPr lang="zh-CN" altLang="zh-CN"/>
              <a:t>类型，需要处理成</a:t>
            </a:r>
            <a:r>
              <a:rPr lang="en-US" altLang="zh-CN"/>
              <a:t>dict</a:t>
            </a:r>
            <a:r>
              <a:rPr lang="zh-CN" altLang="zh-CN"/>
              <a:t>。以</a:t>
            </a:r>
            <a:r>
              <a:rPr lang="en-US" altLang="zh-CN"/>
              <a:t>GET</a:t>
            </a:r>
            <a:r>
              <a:rPr lang="zh-CN" altLang="zh-CN"/>
              <a:t>请求方法为例，携带</a:t>
            </a:r>
            <a:r>
              <a:rPr lang="en-US" altLang="zh-CN"/>
              <a:t>Cookie</a:t>
            </a:r>
            <a:r>
              <a:rPr lang="zh-CN" altLang="zh-CN"/>
              <a:t>发送请求的基本语法格式如下。</a:t>
            </a:r>
            <a:endParaRPr lang="en-US" altLang="zh-CN"/>
          </a:p>
          <a:p>
            <a:pPr marL="361950" indent="-361950"/>
            <a:endParaRPr lang="zh-CN" altLang="zh-CN"/>
          </a:p>
          <a:p>
            <a:pPr marL="361950" indent="-361950"/>
            <a:endParaRPr lang="zh-CN" altLang="en-US"/>
          </a:p>
        </p:txBody>
      </p:sp>
      <p:sp>
        <p:nvSpPr>
          <p:cNvPr id="28675" name="标题 2">
            <a:extLst>
              <a:ext uri="{FF2B5EF4-FFF2-40B4-BE49-F238E27FC236}">
                <a16:creationId xmlns:a16="http://schemas.microsoft.com/office/drawing/2014/main" id="{D2D07BB1-8205-40C1-AB67-084BCB1C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使用浏览器</a:t>
            </a:r>
            <a:r>
              <a:rPr lang="en-US" altLang="zh-CN"/>
              <a:t>Cookie</a:t>
            </a:r>
            <a:r>
              <a:rPr lang="zh-CN" altLang="zh-CN"/>
              <a:t>登录</a:t>
            </a:r>
            <a:endParaRPr lang="zh-CN" altLang="en-US"/>
          </a:p>
        </p:txBody>
      </p:sp>
      <p:sp>
        <p:nvSpPr>
          <p:cNvPr id="28676" name="内容占位符 3">
            <a:extLst>
              <a:ext uri="{FF2B5EF4-FFF2-40B4-BE49-F238E27FC236}">
                <a16:creationId xmlns:a16="http://schemas.microsoft.com/office/drawing/2014/main" id="{DAEE8AF9-304A-4C36-93C1-E95328F0950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</a:p>
        </p:txBody>
      </p:sp>
      <p:sp>
        <p:nvSpPr>
          <p:cNvPr id="28677" name="TextBox 5">
            <a:extLst>
              <a:ext uri="{FF2B5EF4-FFF2-40B4-BE49-F238E27FC236}">
                <a16:creationId xmlns:a16="http://schemas.microsoft.com/office/drawing/2014/main" id="{1D18735F-6BE8-4C66-B257-69FCDE883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921" y="3213893"/>
            <a:ext cx="10947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cookies, **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kwargs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>
            <a:extLst>
              <a:ext uri="{FF2B5EF4-FFF2-40B4-BE49-F238E27FC236}">
                <a16:creationId xmlns:a16="http://schemas.microsoft.com/office/drawing/2014/main" id="{A3BCFAFD-4C91-4B9D-AA01-9DD08444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754188"/>
            <a:ext cx="11369675" cy="4370387"/>
          </a:xfrm>
        </p:spPr>
        <p:txBody>
          <a:bodyPr/>
          <a:lstStyle/>
          <a:p>
            <a:pPr marL="361950" indent="-361950"/>
            <a:r>
              <a:rPr lang="zh-CN" altLang="zh-CN"/>
              <a:t>存储和加载</a:t>
            </a:r>
            <a:r>
              <a:rPr lang="en-US" altLang="zh-CN"/>
              <a:t>Cookie</a:t>
            </a:r>
            <a:r>
              <a:rPr lang="zh-CN" altLang="zh-CN"/>
              <a:t>需要用到</a:t>
            </a:r>
            <a:r>
              <a:rPr lang="en-US" altLang="zh-CN"/>
              <a:t>http</a:t>
            </a:r>
            <a:r>
              <a:rPr lang="zh-CN" altLang="zh-CN"/>
              <a:t>库的</a:t>
            </a:r>
            <a:r>
              <a:rPr lang="en-US" altLang="zh-CN"/>
              <a:t>cookiejar</a:t>
            </a:r>
            <a:r>
              <a:rPr lang="zh-CN" altLang="zh-CN"/>
              <a:t>模块，它提供可存储</a:t>
            </a:r>
            <a:r>
              <a:rPr lang="en-US" altLang="zh-CN"/>
              <a:t>Cookie</a:t>
            </a:r>
            <a:r>
              <a:rPr lang="zh-CN" altLang="zh-CN"/>
              <a:t>的对象。</a:t>
            </a:r>
            <a:r>
              <a:rPr lang="en-US" altLang="zh-CN"/>
              <a:t>cookiejar</a:t>
            </a:r>
            <a:r>
              <a:rPr lang="zh-CN" altLang="zh-CN"/>
              <a:t>模块下的</a:t>
            </a:r>
            <a:r>
              <a:rPr lang="en-US" altLang="zh-CN"/>
              <a:t>FileCookieJar</a:t>
            </a:r>
            <a:r>
              <a:rPr lang="zh-CN" altLang="zh-CN"/>
              <a:t>用于将</a:t>
            </a:r>
            <a:r>
              <a:rPr lang="en-US" altLang="zh-CN"/>
              <a:t>Cookie</a:t>
            </a:r>
            <a:r>
              <a:rPr lang="zh-CN" altLang="zh-CN"/>
              <a:t>保存到本地磁盘和从本地磁盘加载</a:t>
            </a:r>
            <a:r>
              <a:rPr lang="en-US" altLang="zh-CN"/>
              <a:t>Cookie</a:t>
            </a:r>
            <a:r>
              <a:rPr lang="zh-CN" altLang="zh-CN"/>
              <a:t>文件，</a:t>
            </a:r>
            <a:r>
              <a:rPr lang="en-US" altLang="zh-CN"/>
              <a:t>LWPCookieJar</a:t>
            </a:r>
            <a:r>
              <a:rPr lang="zh-CN" altLang="zh-CN"/>
              <a:t>是</a:t>
            </a:r>
            <a:r>
              <a:rPr lang="en-US" altLang="zh-CN"/>
              <a:t>FileCookieJar</a:t>
            </a:r>
            <a:r>
              <a:rPr lang="zh-CN" altLang="zh-CN"/>
              <a:t>的子类。</a:t>
            </a:r>
            <a:r>
              <a:rPr lang="en-US" altLang="zh-CN"/>
              <a:t>LWPCookieJar</a:t>
            </a:r>
            <a:r>
              <a:rPr lang="zh-CN" altLang="zh-CN"/>
              <a:t>对象存储和加载的</a:t>
            </a:r>
            <a:r>
              <a:rPr lang="en-US" altLang="zh-CN"/>
              <a:t>Cookie</a:t>
            </a:r>
            <a:r>
              <a:rPr lang="zh-CN" altLang="zh-CN"/>
              <a:t>文件格式为</a:t>
            </a:r>
            <a:r>
              <a:rPr lang="en-US" altLang="zh-CN"/>
              <a:t>Set-Cookie3</a:t>
            </a:r>
            <a:r>
              <a:rPr lang="zh-CN" altLang="zh-CN"/>
              <a:t>，是比较常用的一种，也是本小节需要用的。创建</a:t>
            </a:r>
            <a:r>
              <a:rPr lang="en-US" altLang="zh-CN"/>
              <a:t>LWPCookieJar</a:t>
            </a:r>
            <a:r>
              <a:rPr lang="zh-CN" altLang="zh-CN"/>
              <a:t>对象的函数是</a:t>
            </a:r>
            <a:r>
              <a:rPr lang="en-US" altLang="zh-CN"/>
              <a:t>LWPCookieJar</a:t>
            </a:r>
            <a:r>
              <a:rPr lang="zh-CN" altLang="zh-CN"/>
              <a:t>，其基本语法格式如下。</a:t>
            </a:r>
          </a:p>
          <a:p>
            <a:pPr marL="361950" indent="-361950"/>
            <a:endParaRPr lang="en-US" altLang="zh-CN"/>
          </a:p>
          <a:p>
            <a:pPr marL="361950" indent="-361950"/>
            <a:r>
              <a:rPr lang="en-US" altLang="zh-CN"/>
              <a:t>LWPCookieJar</a:t>
            </a:r>
            <a:r>
              <a:rPr lang="zh-CN" altLang="zh-CN"/>
              <a:t>函数的常用的参数及其说明，如表所示。</a:t>
            </a:r>
            <a:endParaRPr lang="en-US" altLang="zh-CN"/>
          </a:p>
          <a:p>
            <a:pPr marL="361950" indent="-361950"/>
            <a:endParaRPr lang="zh-CN" altLang="en-US"/>
          </a:p>
        </p:txBody>
      </p:sp>
      <p:sp>
        <p:nvSpPr>
          <p:cNvPr id="29700" name="标题 4">
            <a:extLst>
              <a:ext uri="{FF2B5EF4-FFF2-40B4-BE49-F238E27FC236}">
                <a16:creationId xmlns:a16="http://schemas.microsoft.com/office/drawing/2014/main" id="{16A6AC3B-4237-4FB0-A20C-F6D2C354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/>
              <a:t>基于表单登录的</a:t>
            </a:r>
            <a:r>
              <a:rPr lang="en-US" altLang="zh-CN"/>
              <a:t>Cookie</a:t>
            </a:r>
            <a:r>
              <a:rPr lang="zh-CN" altLang="zh-CN"/>
              <a:t>登录</a:t>
            </a:r>
            <a:endParaRPr lang="zh-CN" altLang="en-US" b="0"/>
          </a:p>
        </p:txBody>
      </p:sp>
      <p:sp>
        <p:nvSpPr>
          <p:cNvPr id="29699" name="内容占位符 3">
            <a:extLst>
              <a:ext uri="{FF2B5EF4-FFF2-40B4-BE49-F238E27FC236}">
                <a16:creationId xmlns:a16="http://schemas.microsoft.com/office/drawing/2014/main" id="{7FF95680-57A8-4C1E-B512-80A125C7FF3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E935D00C-735C-4E07-BE44-416AA8F6B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544888"/>
            <a:ext cx="10947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http.cookiejar.LWPCookieJar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filename,delayload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None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6CC3FDF-C7BC-4B16-9574-CA28C33D30D6}"/>
              </a:ext>
            </a:extLst>
          </p:cNvPr>
          <p:cNvGraphicFramePr>
            <a:graphicFrameLocks noGrp="1"/>
          </p:cNvGraphicFramePr>
          <p:nvPr/>
        </p:nvGraphicFramePr>
        <p:xfrm>
          <a:off x="2625725" y="4746625"/>
          <a:ext cx="8078788" cy="86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，表示需要打开或保存的文件名，无默认值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3C4192AE-BD84-463E-A764-F3C7CD8D92DF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D11B68D1-60CB-4CA8-B8C2-068E641BC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2422525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2914519A-3DD8-413A-B4CF-F457D5EF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hlinkClick r:id="rId2" action="ppaction://hlinksldjump"/>
            <a:extLst>
              <a:ext uri="{FF2B5EF4-FFF2-40B4-BE49-F238E27FC236}">
                <a16:creationId xmlns:a16="http://schemas.microsoft.com/office/drawing/2014/main" id="{580D1929-4F74-4D93-B215-38B5503C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登录方法实现模拟登录</a:t>
            </a:r>
          </a:p>
        </p:txBody>
      </p:sp>
      <p:sp>
        <p:nvSpPr>
          <p:cNvPr id="12298" name="标题 3">
            <a:extLst>
              <a:ext uri="{FF2B5EF4-FFF2-40B4-BE49-F238E27FC236}">
                <a16:creationId xmlns:a16="http://schemas.microsoft.com/office/drawing/2014/main" id="{333D1718-3C15-4E3B-8485-8D250170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4C2E47EA-855F-459F-91DC-62C5F586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使用表单登录方法实现模拟登录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CB672416-05E2-4181-A7BF-644DCB93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hlinkClick r:id="rId3" action="ppaction://hlinksldjump"/>
            <a:extLst>
              <a:ext uri="{FF2B5EF4-FFF2-40B4-BE49-F238E27FC236}">
                <a16:creationId xmlns:a16="http://schemas.microsoft.com/office/drawing/2014/main" id="{D94805CC-F9FD-4E15-97BA-9417F208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1E453387-4DEC-4BE8-882B-F59D48C4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>
            <a:extLst>
              <a:ext uri="{FF2B5EF4-FFF2-40B4-BE49-F238E27FC236}">
                <a16:creationId xmlns:a16="http://schemas.microsoft.com/office/drawing/2014/main" id="{F3B5DA15-CAC8-45D1-A98B-BB717A53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en-US" altLang="zh-CN">
                <a:latin typeface="微软雅黑" panose="020B0503020204020204" pitchFamily="34" charset="-122"/>
              </a:rPr>
              <a:t>LWPCookieJar</a:t>
            </a:r>
            <a:r>
              <a:rPr lang="zh-CN" altLang="zh-CN">
                <a:latin typeface="微软雅黑" panose="020B0503020204020204" pitchFamily="34" charset="-122"/>
              </a:rPr>
              <a:t>对象的</a:t>
            </a:r>
            <a:r>
              <a:rPr lang="en-US" altLang="zh-CN">
                <a:latin typeface="微软雅黑" panose="020B0503020204020204" pitchFamily="34" charset="-122"/>
              </a:rPr>
              <a:t>save</a:t>
            </a:r>
            <a:r>
              <a:rPr lang="zh-CN" altLang="zh-CN">
                <a:latin typeface="微软雅黑" panose="020B0503020204020204" pitchFamily="34" charset="-122"/>
              </a:rPr>
              <a:t>方法用于保存</a:t>
            </a:r>
            <a:r>
              <a:rPr lang="en-US" altLang="zh-CN">
                <a:latin typeface="微软雅黑" panose="020B0503020204020204" pitchFamily="34" charset="-122"/>
              </a:rPr>
              <a:t>Cookie</a:t>
            </a:r>
            <a:r>
              <a:rPr lang="zh-CN" altLang="zh-CN">
                <a:latin typeface="微软雅黑" panose="020B0503020204020204" pitchFamily="34" charset="-122"/>
              </a:rPr>
              <a:t>，其基本语法格式如下。</a:t>
            </a:r>
            <a:endParaRPr lang="en-US" altLang="zh-CN">
              <a:latin typeface="微软雅黑" panose="020B0503020204020204" pitchFamily="34" charset="-122"/>
            </a:endParaRPr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r>
              <a:rPr lang="en-US" altLang="zh-CN">
                <a:latin typeface="微软雅黑" panose="020B0503020204020204" pitchFamily="34" charset="-122"/>
              </a:rPr>
              <a:t>save</a:t>
            </a:r>
            <a:r>
              <a:rPr lang="zh-CN" altLang="zh-CN">
                <a:latin typeface="微软雅黑" panose="020B0503020204020204" pitchFamily="34" charset="-122"/>
              </a:rPr>
              <a:t>方法常用的参数及其说明，如表所示。</a:t>
            </a:r>
          </a:p>
          <a:p>
            <a:pPr marL="361950" indent="-361950"/>
            <a:endParaRPr lang="zh-CN" altLang="zh-CN"/>
          </a:p>
          <a:p>
            <a:pPr marL="361950" indent="-361950"/>
            <a:endParaRPr lang="zh-CN" altLang="en-US"/>
          </a:p>
        </p:txBody>
      </p:sp>
      <p:sp>
        <p:nvSpPr>
          <p:cNvPr id="30723" name="标题 2">
            <a:extLst>
              <a:ext uri="{FF2B5EF4-FFF2-40B4-BE49-F238E27FC236}">
                <a16:creationId xmlns:a16="http://schemas.microsoft.com/office/drawing/2014/main" id="{923537D4-339B-4BEA-AA93-CF1CF101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基于表单登录的</a:t>
            </a:r>
            <a:r>
              <a:rPr lang="en-US" altLang="zh-CN">
                <a:latin typeface="微软雅黑" panose="020B0503020204020204" pitchFamily="34" charset="-122"/>
              </a:rPr>
              <a:t>Cookie</a:t>
            </a:r>
            <a:r>
              <a:rPr lang="zh-CN" altLang="zh-CN">
                <a:latin typeface="微软雅黑" panose="020B0503020204020204" pitchFamily="34" charset="-122"/>
              </a:rPr>
              <a:t>登录</a:t>
            </a:r>
            <a:endParaRPr lang="zh-CN" altLang="en-US"/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F33261E0-CE5A-4D4F-B431-94DE61A1F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662113"/>
            <a:ext cx="1094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http.cookiejar.LWPCookieJar.save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(filename=None, 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ignore_discard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=False, 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ignore_expires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=False)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454B9A6-A191-4F8E-8B1F-5EDE2CA47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65268"/>
              </p:ext>
            </p:extLst>
          </p:nvPr>
        </p:nvGraphicFramePr>
        <p:xfrm>
          <a:off x="423823" y="3617624"/>
          <a:ext cx="7666629" cy="2441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26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。需要保存的文件名。默认为空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ignore_discard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。表示即使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将被丢弃也将它保存下来。默认为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52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ignore_expires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。表示如果在该文件中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已经存在，则覆盖原文件写入。默认为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47214" marR="4721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>
            <a:extLst>
              <a:ext uri="{FF2B5EF4-FFF2-40B4-BE49-F238E27FC236}">
                <a16:creationId xmlns:a16="http://schemas.microsoft.com/office/drawing/2014/main" id="{D1E0DC60-688D-4306-B275-4820AB4F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600200"/>
            <a:ext cx="11107737" cy="4556125"/>
          </a:xfrm>
        </p:spPr>
        <p:txBody>
          <a:bodyPr/>
          <a:lstStyle/>
          <a:p>
            <a:pPr marL="361950" indent="-361950"/>
            <a:r>
              <a:rPr lang="en-US" altLang="zh-CN"/>
              <a:t>LWPCookieJar</a:t>
            </a:r>
            <a:r>
              <a:rPr lang="zh-CN" altLang="zh-CN"/>
              <a:t>对象的</a:t>
            </a:r>
            <a:r>
              <a:rPr lang="en-US" altLang="zh-CN"/>
              <a:t>load</a:t>
            </a:r>
            <a:r>
              <a:rPr lang="zh-CN" altLang="zh-CN"/>
              <a:t>方法用于加载</a:t>
            </a:r>
            <a:r>
              <a:rPr lang="en-US" altLang="zh-CN"/>
              <a:t>Cookie</a:t>
            </a:r>
            <a:r>
              <a:rPr lang="zh-CN" altLang="zh-CN"/>
              <a:t>，其基本语法格式如下。</a:t>
            </a:r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endParaRPr lang="en-US" altLang="zh-CN"/>
          </a:p>
          <a:p>
            <a:pPr marL="361950" indent="-361950"/>
            <a:r>
              <a:rPr lang="en-US" altLang="zh-CN"/>
              <a:t>load</a:t>
            </a:r>
            <a:r>
              <a:rPr lang="zh-CN" altLang="zh-CN"/>
              <a:t>方法常用的参数及其说明，如表 </a:t>
            </a:r>
            <a:r>
              <a:rPr lang="en-US" altLang="zh-CN"/>
              <a:t>5-5</a:t>
            </a:r>
            <a:r>
              <a:rPr lang="zh-CN" altLang="zh-CN"/>
              <a:t>所示。</a:t>
            </a:r>
          </a:p>
          <a:p>
            <a:pPr marL="361950" indent="-361950"/>
            <a:endParaRPr lang="zh-CN" altLang="en-US"/>
          </a:p>
        </p:txBody>
      </p:sp>
      <p:sp>
        <p:nvSpPr>
          <p:cNvPr id="31747" name="标题 3">
            <a:extLst>
              <a:ext uri="{FF2B5EF4-FFF2-40B4-BE49-F238E27FC236}">
                <a16:creationId xmlns:a16="http://schemas.microsoft.com/office/drawing/2014/main" id="{1A650088-C8C2-4A33-8373-0400D691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基于表单登录的</a:t>
            </a:r>
            <a:r>
              <a:rPr lang="en-US" altLang="zh-CN">
                <a:latin typeface="微软雅黑" panose="020B0503020204020204" pitchFamily="34" charset="-122"/>
              </a:rPr>
              <a:t>Cookie</a:t>
            </a:r>
            <a:r>
              <a:rPr lang="zh-CN" altLang="zh-CN">
                <a:latin typeface="微软雅黑" panose="020B0503020204020204" pitchFamily="34" charset="-122"/>
              </a:rPr>
              <a:t>登录</a:t>
            </a:r>
            <a:endParaRPr lang="zh-CN" altLang="en-US"/>
          </a:p>
        </p:txBody>
      </p:sp>
      <p:sp>
        <p:nvSpPr>
          <p:cNvPr id="31748" name="内容占位符 5">
            <a:extLst>
              <a:ext uri="{FF2B5EF4-FFF2-40B4-BE49-F238E27FC236}">
                <a16:creationId xmlns:a16="http://schemas.microsoft.com/office/drawing/2014/main" id="{762A6029-841D-430F-A6E1-9CB0383400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</a:rPr>
              <a:t>加载</a:t>
            </a:r>
            <a:r>
              <a:rPr lang="en-US" altLang="zh-CN" sz="2000" b="1" dirty="0">
                <a:solidFill>
                  <a:schemeClr val="bg1"/>
                </a:solidFill>
              </a:rPr>
              <a:t>Cookie</a:t>
            </a:r>
            <a:endParaRPr lang="zh-CN" altLang="zh-CN" sz="2000" b="1" dirty="0">
              <a:solidFill>
                <a:schemeClr val="bg1"/>
              </a:solidFill>
            </a:endParaRPr>
          </a:p>
        </p:txBody>
      </p:sp>
      <p:sp>
        <p:nvSpPr>
          <p:cNvPr id="31749" name="TextBox 6">
            <a:extLst>
              <a:ext uri="{FF2B5EF4-FFF2-40B4-BE49-F238E27FC236}">
                <a16:creationId xmlns:a16="http://schemas.microsoft.com/office/drawing/2014/main" id="{458C00A5-E026-4F6C-A165-8783C4B0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146300"/>
            <a:ext cx="10947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None/>
            </a:pP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http.cookiejar.LWPCookieJar.load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(filename=None, 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ignore_discard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=False, </a:t>
            </a:r>
            <a:r>
              <a:rPr lang="en-US" altLang="zh-CN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ignore_expires</a:t>
            </a:r>
            <a:r>
              <a:rPr lang="en-US" altLang="zh-CN" sz="2200" i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=False)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9A26B6B-1CC7-45B4-8F25-D5AE50A5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48719"/>
              </p:ext>
            </p:extLst>
          </p:nvPr>
        </p:nvGraphicFramePr>
        <p:xfrm>
          <a:off x="945874" y="3764792"/>
          <a:ext cx="8332788" cy="172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filename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string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。表示需要加载的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文件名。默认为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ignore_discard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。表示即使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不存在也加载。默认为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1270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ignore_expires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接受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。表示覆盖原有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。默认为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68549" marR="68549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>
            <a:extLst>
              <a:ext uri="{FF2B5EF4-FFF2-40B4-BE49-F238E27FC236}">
                <a16:creationId xmlns:a16="http://schemas.microsoft.com/office/drawing/2014/main" id="{EFCBA5E9-8122-42FD-94A2-AEA4941DC4C4}"/>
              </a:ext>
            </a:extLst>
          </p:cNvPr>
          <p:cNvCxnSpPr>
            <a:cxnSpLocks/>
          </p:cNvCxnSpPr>
          <p:nvPr/>
        </p:nvCxnSpPr>
        <p:spPr>
          <a:xfrm>
            <a:off x="3265488" y="1830388"/>
            <a:ext cx="4762" cy="33258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>
            <a:extLst>
              <a:ext uri="{FF2B5EF4-FFF2-40B4-BE49-F238E27FC236}">
                <a16:creationId xmlns:a16="http://schemas.microsoft.com/office/drawing/2014/main" id="{671F61A0-A1DE-40A3-9B8D-829980F11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468813"/>
            <a:ext cx="66055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C9D43EC8-A69D-4458-B372-16438334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947" y="21343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30F4EC3A-5901-4009-A634-847D8ABA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30912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 algn="r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登录方法实现模拟登录</a:t>
            </a:r>
          </a:p>
        </p:txBody>
      </p:sp>
      <p:sp>
        <p:nvSpPr>
          <p:cNvPr id="32778" name="标题 3">
            <a:extLst>
              <a:ext uri="{FF2B5EF4-FFF2-40B4-BE49-F238E27FC236}">
                <a16:creationId xmlns:a16="http://schemas.microsoft.com/office/drawing/2014/main" id="{CBEFC60C-4BA5-4C59-AFC5-230D150C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0CB912D1-F539-40D8-9C83-7E8D2A38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31" y="20623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lvl="1">
              <a:defRPr/>
            </a:pPr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使用表单登录方法实现模拟登录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5BF07145-5887-458B-98C1-11AD0CAA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31092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1446C4D9-CA2A-4DD0-9303-32BAF8DD1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450" y="41434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6885A3A0-9558-482E-8E11-FF398FC7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857" y="41614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2AC066-8BEC-4ECF-A9F3-24FDC910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</a:rPr>
              <a:t>本章以模拟登录“</a:t>
            </a:r>
            <a:r>
              <a:rPr lang="en-US" altLang="zh-CN" dirty="0">
                <a:latin typeface="微软雅黑" panose="020B0503020204020204" pitchFamily="34" charset="-122"/>
              </a:rPr>
              <a:t>http://www.tipdm.org</a:t>
            </a:r>
            <a:r>
              <a:rPr lang="zh-CN" altLang="zh-CN" dirty="0">
                <a:latin typeface="微软雅黑" panose="020B0503020204020204" pitchFamily="34" charset="-122"/>
              </a:rPr>
              <a:t>”为主线，主要介绍了如下内容。</a:t>
            </a:r>
          </a:p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</a:rPr>
              <a:t>模拟登录的两种主要方法，即表单登录和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登录。其中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登录又分为使用浏览器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登录和基于表单登录后的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登录。</a:t>
            </a:r>
          </a:p>
          <a:p>
            <a:pPr>
              <a:defRPr/>
            </a:pPr>
            <a:r>
              <a:rPr lang="zh-CN" altLang="zh-CN" dirty="0">
                <a:latin typeface="微软雅黑" panose="020B0503020204020204" pitchFamily="34" charset="-122"/>
              </a:rPr>
              <a:t>表单登录的基本流程为查找提交入口、查找并获取需要提交的表单数据、使用</a:t>
            </a:r>
            <a:r>
              <a:rPr lang="en-US" altLang="zh-CN" dirty="0">
                <a:latin typeface="微软雅黑" panose="020B0503020204020204" pitchFamily="34" charset="-122"/>
              </a:rPr>
              <a:t>POST</a:t>
            </a:r>
            <a:r>
              <a:rPr lang="zh-CN" altLang="zh-CN" dirty="0">
                <a:latin typeface="微软雅黑" panose="020B0503020204020204" pitchFamily="34" charset="-122"/>
              </a:rPr>
              <a:t>方法请求登录。在实际应用中，获取需要提交的表单数据会是重点，因为各个网站需要提交的表单数据不一样，获取的难度也不一样，但大致的流程不变。</a:t>
            </a:r>
          </a:p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登录的基本流程为保存已经成功登录的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、使用保存的</a:t>
            </a:r>
            <a:r>
              <a:rPr lang="en-US" altLang="zh-CN" dirty="0">
                <a:latin typeface="微软雅黑" panose="020B0503020204020204" pitchFamily="34" charset="-122"/>
              </a:rPr>
              <a:t>Cookie</a:t>
            </a:r>
            <a:r>
              <a:rPr lang="zh-CN" altLang="zh-CN" dirty="0">
                <a:latin typeface="微软雅黑" panose="020B0503020204020204" pitchFamily="34" charset="-122"/>
              </a:rPr>
              <a:t>发送请求。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3795" name="标题 2">
            <a:extLst>
              <a:ext uri="{FF2B5EF4-FFF2-40B4-BE49-F238E27FC236}">
                <a16:creationId xmlns:a16="http://schemas.microsoft.com/office/drawing/2014/main" id="{6078CF89-A3A0-4943-9573-2DA44575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小结</a:t>
            </a:r>
            <a:endParaRPr lang="zh-CN" altLang="en-US"/>
          </a:p>
        </p:txBody>
      </p:sp>
      <p:pic>
        <p:nvPicPr>
          <p:cNvPr id="33796" name="Picture 2" descr="D:\Users\yilinlin\Desktop\timg_meitu_1.jpg">
            <a:extLst>
              <a:ext uri="{FF2B5EF4-FFF2-40B4-BE49-F238E27FC236}">
                <a16:creationId xmlns:a16="http://schemas.microsoft.com/office/drawing/2014/main" id="{32CEC6F8-8B51-4BD5-A0F4-4CFDEF6E0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30" y="4384255"/>
            <a:ext cx="2930525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>
            <a:extLst>
              <a:ext uri="{FF2B5EF4-FFF2-40B4-BE49-F238E27FC236}">
                <a16:creationId xmlns:a16="http://schemas.microsoft.com/office/drawing/2014/main" id="{7D687FC3-AAE6-4816-98F8-94B380C52E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2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C1A5824-F5B5-4A53-A9ED-DCB4E6EE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2719A079-1325-4059-A288-022AFE38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/>
            <a:r>
              <a:rPr lang="zh-CN" altLang="zh-CN"/>
              <a:t>提交入口指的是登录网页的表单数据如用户名、密码、验证码等的真实提交地址，它不一定是登录网页的地址，因为出于安全需要它可能会被设计成其他地址。找到表单数据的提交入口是表单登录的前提。</a:t>
            </a:r>
            <a:endParaRPr lang="en-US" altLang="zh-CN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打开网站，单击右上角登录链接，进入登录网页，如图所示。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zh-CN" altLang="zh-CN"/>
          </a:p>
          <a:p>
            <a:pPr marL="361950" indent="-361950"/>
            <a:endParaRPr lang="zh-CN" altLang="en-US"/>
          </a:p>
        </p:txBody>
      </p:sp>
      <p:sp>
        <p:nvSpPr>
          <p:cNvPr id="13315" name="标题 2">
            <a:extLst>
              <a:ext uri="{FF2B5EF4-FFF2-40B4-BE49-F238E27FC236}">
                <a16:creationId xmlns:a16="http://schemas.microsoft.com/office/drawing/2014/main" id="{FA526EAD-BB11-45FA-A15E-0B96B7EE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查找提交入口</a:t>
            </a:r>
            <a:endParaRPr lang="zh-CN" altLang="en-US" b="0">
              <a:latin typeface="Calibri" panose="020F0502020204030204" pitchFamily="34" charset="0"/>
            </a:endParaRPr>
          </a:p>
        </p:txBody>
      </p:sp>
      <p:pic>
        <p:nvPicPr>
          <p:cNvPr id="13316" name="图片 3" descr="1">
            <a:extLst>
              <a:ext uri="{FF2B5EF4-FFF2-40B4-BE49-F238E27FC236}">
                <a16:creationId xmlns:a16="http://schemas.microsoft.com/office/drawing/2014/main" id="{6C814F29-F9CA-4352-9EA1-A4168EF1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66" y="3108161"/>
            <a:ext cx="5678073" cy="300304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>
            <a:extLst>
              <a:ext uri="{FF2B5EF4-FFF2-40B4-BE49-F238E27FC236}">
                <a16:creationId xmlns:a16="http://schemas.microsoft.com/office/drawing/2014/main" id="{F9B0A103-AF84-4034-8526-E75E24A7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022350"/>
            <a:ext cx="11107737" cy="5102225"/>
          </a:xfrm>
        </p:spPr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 dirty="0"/>
              <a:t>打开</a:t>
            </a:r>
            <a:r>
              <a:rPr lang="en-US" altLang="zh-CN" dirty="0"/>
              <a:t>Chrome</a:t>
            </a:r>
            <a:r>
              <a:rPr lang="zh-CN" altLang="zh-CN" dirty="0"/>
              <a:t>开发者工具后打开网络面板，勾选</a:t>
            </a:r>
            <a:r>
              <a:rPr lang="en-US" altLang="zh-CN" dirty="0"/>
              <a:t>Preserve log</a:t>
            </a:r>
            <a:r>
              <a:rPr lang="zh-CN" altLang="zh-CN" dirty="0"/>
              <a:t>（保持日志）。按“</a:t>
            </a:r>
            <a:r>
              <a:rPr lang="en-US" altLang="zh-CN" dirty="0"/>
              <a:t>F5</a:t>
            </a:r>
            <a:r>
              <a:rPr lang="zh-CN" altLang="zh-CN" dirty="0"/>
              <a:t>”键刷新网页显示各项资源，如图所示。</a:t>
            </a:r>
          </a:p>
          <a:p>
            <a:pPr marL="361950" indent="-361950"/>
            <a:endParaRPr lang="zh-CN" altLang="en-US" dirty="0"/>
          </a:p>
        </p:txBody>
      </p:sp>
      <p:sp>
        <p:nvSpPr>
          <p:cNvPr id="14339" name="标题 2">
            <a:extLst>
              <a:ext uri="{FF2B5EF4-FFF2-40B4-BE49-F238E27FC236}">
                <a16:creationId xmlns:a16="http://schemas.microsoft.com/office/drawing/2014/main" id="{A3DDDBF9-2864-4F99-9887-884B1783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查找提交入口</a:t>
            </a:r>
            <a:endParaRPr lang="zh-CN" altLang="en-US"/>
          </a:p>
        </p:txBody>
      </p:sp>
      <p:pic>
        <p:nvPicPr>
          <p:cNvPr id="14340" name="图片 4" descr="1">
            <a:extLst>
              <a:ext uri="{FF2B5EF4-FFF2-40B4-BE49-F238E27FC236}">
                <a16:creationId xmlns:a16="http://schemas.microsoft.com/office/drawing/2014/main" id="{DD3423B3-5D47-43CC-801F-DB75216A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1" y="2279180"/>
            <a:ext cx="6813964" cy="355647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C3A68978-5EEC-43DB-AE28-063B2AD7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在登录网页输入账号、秘密、验证码，单击“登录”按钮，提交表单数据，此时</a:t>
            </a:r>
            <a:r>
              <a:rPr lang="en-US" altLang="zh-CN"/>
              <a:t>Chrome</a:t>
            </a:r>
            <a:r>
              <a:rPr lang="zh-CN" altLang="zh-CN"/>
              <a:t>开发者工具会加载新的资源。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zh-CN" altLang="zh-CN"/>
              <a:t>观察</a:t>
            </a:r>
            <a:r>
              <a:rPr lang="en-US" altLang="zh-CN"/>
              <a:t>Chrome</a:t>
            </a:r>
            <a:r>
              <a:rPr lang="zh-CN" altLang="zh-CN"/>
              <a:t>开发者工具左侧的资源，找到“</a:t>
            </a:r>
            <a:r>
              <a:rPr lang="en-US" altLang="zh-CN"/>
              <a:t>login.jspx</a:t>
            </a:r>
            <a:r>
              <a:rPr lang="zh-CN" altLang="zh-CN"/>
              <a:t>”资源并单击，观察右侧的</a:t>
            </a:r>
            <a:r>
              <a:rPr lang="en-US" altLang="zh-CN"/>
              <a:t>Headers</a:t>
            </a:r>
            <a:r>
              <a:rPr lang="zh-CN" altLang="zh-CN"/>
              <a:t>标签下的</a:t>
            </a:r>
            <a:r>
              <a:rPr lang="en-US" altLang="zh-CN"/>
              <a:t>General</a:t>
            </a:r>
            <a:r>
              <a:rPr lang="zh-CN" altLang="zh-CN"/>
              <a:t>信息，如图 </a:t>
            </a:r>
            <a:r>
              <a:rPr lang="en-US" altLang="zh-CN"/>
              <a:t>5-3</a:t>
            </a:r>
            <a:r>
              <a:rPr lang="zh-CN" altLang="zh-CN"/>
              <a:t>所示，发现</a:t>
            </a:r>
            <a:r>
              <a:rPr lang="en-US" altLang="zh-CN"/>
              <a:t>Request Method</a:t>
            </a:r>
            <a:r>
              <a:rPr lang="zh-CN" altLang="zh-CN"/>
              <a:t>信息为</a:t>
            </a:r>
            <a:r>
              <a:rPr lang="en-US" altLang="zh-CN"/>
              <a:t>POST</a:t>
            </a:r>
            <a:r>
              <a:rPr lang="zh-CN" altLang="zh-CN"/>
              <a:t>，即请求方法为</a:t>
            </a:r>
            <a:r>
              <a:rPr lang="en-US" altLang="zh-CN"/>
              <a:t>POST</a:t>
            </a:r>
            <a:r>
              <a:rPr lang="zh-CN" altLang="zh-CN"/>
              <a:t>，可以判断</a:t>
            </a:r>
            <a:r>
              <a:rPr lang="en-US" altLang="zh-CN"/>
              <a:t>Request URL</a:t>
            </a:r>
            <a:r>
              <a:rPr lang="zh-CN" altLang="zh-CN"/>
              <a:t>信息即为提交入口。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5363" name="标题 2">
            <a:extLst>
              <a:ext uri="{FF2B5EF4-FFF2-40B4-BE49-F238E27FC236}">
                <a16:creationId xmlns:a16="http://schemas.microsoft.com/office/drawing/2014/main" id="{1CC828D6-3EC3-4FC2-BAA9-1CE74251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查找提交入口</a:t>
            </a:r>
            <a:endParaRPr lang="zh-CN" altLang="en-US"/>
          </a:p>
        </p:txBody>
      </p:sp>
      <p:pic>
        <p:nvPicPr>
          <p:cNvPr id="15364" name="图片 3" descr="2">
            <a:extLst>
              <a:ext uri="{FF2B5EF4-FFF2-40B4-BE49-F238E27FC236}">
                <a16:creationId xmlns:a16="http://schemas.microsoft.com/office/drawing/2014/main" id="{B9372D17-0784-4D82-BD27-11647B00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61" y="3429000"/>
            <a:ext cx="5582961" cy="282089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3">
            <a:extLst>
              <a:ext uri="{FF2B5EF4-FFF2-40B4-BE49-F238E27FC236}">
                <a16:creationId xmlns:a16="http://schemas.microsoft.com/office/drawing/2014/main" id="{F260F9B1-9209-464A-80F9-C6FE6D5B1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3" y="1817688"/>
            <a:ext cx="11168062" cy="4757737"/>
          </a:xfrm>
        </p:spPr>
        <p:txBody>
          <a:bodyPr/>
          <a:lstStyle/>
          <a:p>
            <a:pPr marL="361950" indent="-361950"/>
            <a:r>
              <a:rPr lang="zh-CN" altLang="zh-CN" dirty="0"/>
              <a:t>使用</a:t>
            </a:r>
            <a:r>
              <a:rPr lang="en-US" altLang="zh-CN" dirty="0"/>
              <a:t>Chrome</a:t>
            </a:r>
            <a:r>
              <a:rPr lang="zh-CN" altLang="zh-CN" dirty="0"/>
              <a:t>开发者工具获取到的提交入口，观察</a:t>
            </a:r>
            <a:r>
              <a:rPr lang="en-US" altLang="zh-CN" dirty="0"/>
              <a:t>Headers</a:t>
            </a:r>
            <a:r>
              <a:rPr lang="zh-CN" altLang="zh-CN" dirty="0"/>
              <a:t>标签，</a:t>
            </a:r>
            <a:r>
              <a:rPr lang="en-US" altLang="zh-CN" dirty="0"/>
              <a:t>Form Data</a:t>
            </a:r>
            <a:r>
              <a:rPr lang="zh-CN" altLang="zh-CN" dirty="0"/>
              <a:t>信息为服务器端接收到的表单数据，如图 </a:t>
            </a:r>
            <a:r>
              <a:rPr lang="en-US" altLang="zh-CN" dirty="0"/>
              <a:t>5-4</a:t>
            </a:r>
            <a:r>
              <a:rPr lang="zh-CN" altLang="zh-CN" dirty="0"/>
              <a:t>所示。其中，</a:t>
            </a:r>
            <a:r>
              <a:rPr lang="en-US" altLang="zh-CN" dirty="0"/>
              <a:t>username</a:t>
            </a:r>
            <a:r>
              <a:rPr lang="zh-CN" altLang="zh-CN" dirty="0"/>
              <a:t>表示账号；</a:t>
            </a:r>
            <a:r>
              <a:rPr lang="en-US" altLang="zh-CN" dirty="0"/>
              <a:t>password</a:t>
            </a:r>
            <a:r>
              <a:rPr lang="zh-CN" altLang="zh-CN" dirty="0"/>
              <a:t>表示密码；</a:t>
            </a:r>
            <a:r>
              <a:rPr lang="en-US" altLang="zh-CN" dirty="0"/>
              <a:t>captcha</a:t>
            </a:r>
            <a:r>
              <a:rPr lang="zh-CN" altLang="zh-CN" dirty="0"/>
              <a:t>表示验证码；</a:t>
            </a:r>
            <a:r>
              <a:rPr lang="en-US" altLang="zh-CN" dirty="0" err="1"/>
              <a:t>returnUrl</a:t>
            </a:r>
            <a:r>
              <a:rPr lang="zh-CN" altLang="zh-CN" dirty="0"/>
              <a:t>表示跳转网址。</a:t>
            </a:r>
            <a:r>
              <a:rPr lang="en-US" altLang="zh-CN" dirty="0" err="1"/>
              <a:t>returnUrl</a:t>
            </a:r>
            <a:r>
              <a:rPr lang="zh-CN" altLang="zh-CN" dirty="0"/>
              <a:t>系自动生成，在登录网页时无需输入。</a:t>
            </a:r>
          </a:p>
          <a:p>
            <a:pPr marL="361950" indent="-361950"/>
            <a:endParaRPr lang="zh-CN" altLang="en-US" dirty="0"/>
          </a:p>
        </p:txBody>
      </p:sp>
      <p:sp>
        <p:nvSpPr>
          <p:cNvPr id="16387" name="标题 2">
            <a:extLst>
              <a:ext uri="{FF2B5EF4-FFF2-40B4-BE49-F238E27FC236}">
                <a16:creationId xmlns:a16="http://schemas.microsoft.com/office/drawing/2014/main" id="{E09D041C-4665-4303-85DF-0DBC6120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zh-CN">
                <a:latin typeface="Calibri" panose="020F0502020204030204" pitchFamily="34" charset="0"/>
              </a:rPr>
              <a:t>查找并获取需要提交的表单数据</a:t>
            </a:r>
            <a:endParaRPr lang="zh-CN" altLang="en-US" b="0">
              <a:latin typeface="Calibri" panose="020F0502020204030204" pitchFamily="34" charset="0"/>
            </a:endParaRPr>
          </a:p>
        </p:txBody>
      </p:sp>
      <p:sp>
        <p:nvSpPr>
          <p:cNvPr id="16388" name="内容占位符 4">
            <a:extLst>
              <a:ext uri="{FF2B5EF4-FFF2-40B4-BE49-F238E27FC236}">
                <a16:creationId xmlns:a16="http://schemas.microsoft.com/office/drawing/2014/main" id="{58E5C550-0F1F-4414-865D-53A8C32C98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查找需要提交的表单数据</a:t>
            </a:r>
          </a:p>
        </p:txBody>
      </p:sp>
      <p:pic>
        <p:nvPicPr>
          <p:cNvPr id="16389" name="图片 5" descr="3">
            <a:extLst>
              <a:ext uri="{FF2B5EF4-FFF2-40B4-BE49-F238E27FC236}">
                <a16:creationId xmlns:a16="http://schemas.microsoft.com/office/drawing/2014/main" id="{BE6472E6-D21E-496F-B031-8D225517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81" y="3200399"/>
            <a:ext cx="6085449" cy="29816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4ED4AED-A923-4A38-81E9-76EE1688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2822" lvl="4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/>
            </a:pPr>
            <a:r>
              <a:rPr lang="zh-CN" altLang="zh-CN" sz="1800" dirty="0">
                <a:solidFill>
                  <a:schemeClr val="bg1"/>
                </a:solidFill>
              </a:rPr>
              <a:t>识别验证码</a:t>
            </a:r>
            <a:r>
              <a:rPr lang="zh-CN" altLang="en-US" sz="1800" dirty="0">
                <a:solidFill>
                  <a:schemeClr val="bg1"/>
                </a:solidFill>
              </a:rPr>
              <a:t>。</a:t>
            </a:r>
            <a:r>
              <a:rPr lang="zh-CN" altLang="zh-CN" sz="1800" dirty="0">
                <a:solidFill>
                  <a:schemeClr val="bg1"/>
                </a:solidFill>
              </a:rPr>
              <a:t>人工识别验证码分为</a:t>
            </a:r>
            <a:r>
              <a:rPr lang="en-US" altLang="zh-CN" sz="1800" dirty="0">
                <a:solidFill>
                  <a:schemeClr val="bg1"/>
                </a:solidFill>
              </a:rPr>
              <a:t>3</a:t>
            </a:r>
            <a:r>
              <a:rPr lang="zh-CN" altLang="zh-CN" sz="1800" dirty="0">
                <a:solidFill>
                  <a:schemeClr val="bg1"/>
                </a:solidFill>
              </a:rPr>
              <a:t>个步骤：①获取生成验证码的图片地址；②将验证码图片下载到本地；③人工识别验证码。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0" lvl="4" indent="0">
              <a:lnSpc>
                <a:spcPct val="150000"/>
              </a:lnSpc>
              <a:buClr>
                <a:srgbClr val="032089"/>
              </a:buClr>
              <a:buFont typeface="Arial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      </a:t>
            </a:r>
            <a:r>
              <a:rPr lang="zh-CN" altLang="zh-CN" sz="1800" dirty="0">
                <a:solidFill>
                  <a:schemeClr val="bg1"/>
                </a:solidFill>
              </a:rPr>
              <a:t>获取登录网页验证码地址的步骤如下。</a:t>
            </a:r>
            <a:endParaRPr lang="en-US" altLang="zh-CN" sz="1800" dirty="0">
              <a:solidFill>
                <a:schemeClr val="bg1"/>
              </a:solidFill>
            </a:endParaRPr>
          </a:p>
          <a:p>
            <a:pPr marL="362822" lvl="4" indent="-362822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/>
            </a:pPr>
            <a:r>
              <a:rPr lang="zh-CN" altLang="zh-CN" sz="1800" dirty="0">
                <a:solidFill>
                  <a:schemeClr val="bg1"/>
                </a:solidFill>
              </a:rPr>
              <a:t>打开网站，进入登录网页，若已登录需先退出。打开</a:t>
            </a:r>
            <a:r>
              <a:rPr lang="en-US" altLang="zh-CN" sz="1800" dirty="0">
                <a:solidFill>
                  <a:schemeClr val="bg1"/>
                </a:solidFill>
              </a:rPr>
              <a:t>Chrome</a:t>
            </a:r>
            <a:r>
              <a:rPr lang="zh-CN" altLang="zh-CN" sz="1800" dirty="0">
                <a:solidFill>
                  <a:schemeClr val="bg1"/>
                </a:solidFill>
              </a:rPr>
              <a:t>开发者工具后打开网络面板，按“</a:t>
            </a:r>
            <a:r>
              <a:rPr lang="en-US" altLang="zh-CN" sz="1800" dirty="0">
                <a:solidFill>
                  <a:schemeClr val="bg1"/>
                </a:solidFill>
              </a:rPr>
              <a:t>F5</a:t>
            </a:r>
            <a:r>
              <a:rPr lang="zh-CN" altLang="zh-CN" sz="1800" dirty="0">
                <a:solidFill>
                  <a:schemeClr val="bg1"/>
                </a:solidFill>
              </a:rPr>
              <a:t>”键刷新网页。</a:t>
            </a:r>
          </a:p>
          <a:p>
            <a:pPr marL="0" lvl="4" indent="0">
              <a:lnSpc>
                <a:spcPct val="150000"/>
              </a:lnSpc>
              <a:buClr>
                <a:srgbClr val="032089"/>
              </a:buClr>
              <a:buFont typeface="Arial" charset="0"/>
              <a:buNone/>
              <a:defRPr/>
            </a:pPr>
            <a:endParaRPr lang="zh-CN" altLang="zh-CN" sz="1800" dirty="0">
              <a:solidFill>
                <a:schemeClr val="bg1"/>
              </a:solidFill>
            </a:endParaRPr>
          </a:p>
          <a:p>
            <a:pPr marL="362822" lvl="4" indent="-362822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Ø"/>
              <a:defRPr/>
            </a:pPr>
            <a:endParaRPr lang="zh-CN" altLang="zh-CN" sz="1800" dirty="0">
              <a:solidFill>
                <a:schemeClr val="bg1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411" name="标题 3">
            <a:extLst>
              <a:ext uri="{FF2B5EF4-FFF2-40B4-BE49-F238E27FC236}">
                <a16:creationId xmlns:a16="http://schemas.microsoft.com/office/drawing/2014/main" id="{09878915-81F6-4F39-83BB-905209E4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  <p:sp>
        <p:nvSpPr>
          <p:cNvPr id="17412" name="内容占位符 6">
            <a:extLst>
              <a:ext uri="{FF2B5EF4-FFF2-40B4-BE49-F238E27FC236}">
                <a16:creationId xmlns:a16="http://schemas.microsoft.com/office/drawing/2014/main" id="{63AF5B15-358A-4AB0-8B86-B7414F3141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3" indent="0">
              <a:buClr>
                <a:srgbClr val="000066"/>
              </a:buClr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处理验证码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EC38B3D-319A-4B9B-9241-70C66246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zh-CN" dirty="0"/>
              <a:t>观察</a:t>
            </a:r>
            <a:r>
              <a:rPr lang="en-US" altLang="zh-CN" dirty="0"/>
              <a:t>Chrome</a:t>
            </a:r>
            <a:r>
              <a:rPr lang="zh-CN" altLang="zh-CN" dirty="0"/>
              <a:t>开发者工具左侧的资源，找到“</a:t>
            </a:r>
            <a:r>
              <a:rPr lang="en-US" altLang="zh-CN" dirty="0" err="1"/>
              <a:t>captcha.svl</a:t>
            </a:r>
            <a:r>
              <a:rPr lang="zh-CN" altLang="zh-CN" dirty="0"/>
              <a:t>”资源并单击，观察右侧的</a:t>
            </a:r>
            <a:r>
              <a:rPr lang="en-US" altLang="zh-CN" dirty="0"/>
              <a:t>Preview</a:t>
            </a:r>
            <a:r>
              <a:rPr lang="zh-CN" altLang="zh-CN" dirty="0"/>
              <a:t>标签，若显示验证码图片如</a:t>
            </a:r>
            <a:r>
              <a:rPr lang="zh-CN" altLang="en-US" dirty="0"/>
              <a:t>左</a:t>
            </a:r>
            <a:r>
              <a:rPr lang="zh-CN" altLang="zh-CN" dirty="0"/>
              <a:t>图所示，则“</a:t>
            </a:r>
            <a:r>
              <a:rPr lang="en-US" altLang="zh-CN" dirty="0" err="1"/>
              <a:t>captcha.svl</a:t>
            </a:r>
            <a:r>
              <a:rPr lang="zh-CN" altLang="zh-CN" dirty="0"/>
              <a:t>”资源的</a:t>
            </a:r>
            <a:r>
              <a:rPr lang="en-US" altLang="zh-CN" dirty="0"/>
              <a:t>Request URL</a:t>
            </a:r>
            <a:r>
              <a:rPr lang="zh-CN" altLang="zh-CN" dirty="0"/>
              <a:t>信息为验证码图片的地址，如</a:t>
            </a:r>
            <a:r>
              <a:rPr lang="zh-CN" altLang="en-US" dirty="0"/>
              <a:t>右</a:t>
            </a:r>
            <a:r>
              <a:rPr lang="zh-CN" altLang="zh-CN" dirty="0"/>
              <a:t>图所示。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435" name="标题 2">
            <a:extLst>
              <a:ext uri="{FF2B5EF4-FFF2-40B4-BE49-F238E27FC236}">
                <a16:creationId xmlns:a16="http://schemas.microsoft.com/office/drawing/2014/main" id="{C6D69BB3-84B5-4A4D-A6FD-767E4D4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  <p:pic>
        <p:nvPicPr>
          <p:cNvPr id="18436" name="图片 3" descr="4">
            <a:extLst>
              <a:ext uri="{FF2B5EF4-FFF2-40B4-BE49-F238E27FC236}">
                <a16:creationId xmlns:a16="http://schemas.microsoft.com/office/drawing/2014/main" id="{C9FCCB5D-345F-4CE3-8741-979A9217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6" y="2932043"/>
            <a:ext cx="4212198" cy="29575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图片 4" descr="5">
            <a:extLst>
              <a:ext uri="{FF2B5EF4-FFF2-40B4-BE49-F238E27FC236}">
                <a16:creationId xmlns:a16="http://schemas.microsoft.com/office/drawing/2014/main" id="{030D62DA-5761-4ED3-BBB6-E14A3F3CD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924" y="2932043"/>
            <a:ext cx="4228756" cy="29575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A806BB-CF0E-42AA-82F5-BE85351E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zh-CN" dirty="0"/>
              <a:t>获取验证码图片地址后，下一步对图片地址发送请求，将图片下载到本地，最后人工打开图片识别验证码。</a:t>
            </a:r>
            <a:endParaRPr lang="zh-CN" altLang="en-US" dirty="0"/>
          </a:p>
        </p:txBody>
      </p:sp>
      <p:sp>
        <p:nvSpPr>
          <p:cNvPr id="19459" name="标题 2">
            <a:extLst>
              <a:ext uri="{FF2B5EF4-FFF2-40B4-BE49-F238E27FC236}">
                <a16:creationId xmlns:a16="http://schemas.microsoft.com/office/drawing/2014/main" id="{B6B36FE3-0451-466E-85DC-5E422994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查找并获取需要提交的表单数据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邮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  <a:txDef>
      <a:spPr>
        <a:noFill/>
      </a:spPr>
      <a:bodyPr wrap="square" numCol="1" rtlCol="0">
        <a:spAutoFit/>
      </a:bodyPr>
      <a:lstStyle>
        <a:defPPr algn="l">
          <a:defRPr sz="1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人邮" id="{12D75854-6A52-486C-A0FD-C8986F57544C}" vid="{4FF1CD36-0D99-4383-A6DB-D955F05BF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1893</Words>
  <Application>Microsoft Office PowerPoint</Application>
  <PresentationFormat>宽屏</PresentationFormat>
  <Paragraphs>126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仿宋</vt:lpstr>
      <vt:lpstr>黑体</vt:lpstr>
      <vt:lpstr>微软雅黑</vt:lpstr>
      <vt:lpstr>Arial</vt:lpstr>
      <vt:lpstr>Calibri</vt:lpstr>
      <vt:lpstr>Lucida Console</vt:lpstr>
      <vt:lpstr>Times New Roman</vt:lpstr>
      <vt:lpstr>Wingdings</vt:lpstr>
      <vt:lpstr>人邮</vt:lpstr>
      <vt:lpstr>模拟登录</vt:lpstr>
      <vt:lpstr>目录</vt:lpstr>
      <vt:lpstr>查找提交入口</vt:lpstr>
      <vt:lpstr>查找提交入口</vt:lpstr>
      <vt:lpstr>查找提交入口</vt:lpstr>
      <vt:lpstr>查找并获取需要提交的表单数据</vt:lpstr>
      <vt:lpstr>查找并获取需要提交的表单数据</vt:lpstr>
      <vt:lpstr>查找并获取需要提交的表单数据</vt:lpstr>
      <vt:lpstr>查找并获取需要提交的表单数据</vt:lpstr>
      <vt:lpstr>查找并获取需要提交的表单数据</vt:lpstr>
      <vt:lpstr>查找并获取需要提交的表单数据</vt:lpstr>
      <vt:lpstr>查找并获取需要提交的表单数据</vt:lpstr>
      <vt:lpstr>使用POST请求方法登录</vt:lpstr>
      <vt:lpstr>使用POST请求方法登录</vt:lpstr>
      <vt:lpstr>目录</vt:lpstr>
      <vt:lpstr>使用浏览器Cookie登录</vt:lpstr>
      <vt:lpstr>使用浏览器Cookie登录</vt:lpstr>
      <vt:lpstr>使用浏览器Cookie登录</vt:lpstr>
      <vt:lpstr>基于表单登录的Cookie登录</vt:lpstr>
      <vt:lpstr>基于表单登录的Cookie登录</vt:lpstr>
      <vt:lpstr>基于表单登录的Cookie登录</vt:lpstr>
      <vt:lpstr>目录</vt:lpstr>
      <vt:lpstr>小结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hui yang</cp:lastModifiedBy>
  <cp:revision>300</cp:revision>
  <dcterms:created xsi:type="dcterms:W3CDTF">2017-01-10T15:44:52Z</dcterms:created>
  <dcterms:modified xsi:type="dcterms:W3CDTF">2019-05-30T10:26:14Z</dcterms:modified>
</cp:coreProperties>
</file>