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5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64F29-4D4E-4501-8F5D-96EB3B9F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8EE631-7A26-473F-B833-17F122ADC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3450C-C5CA-4A77-B343-0BC96232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3FD-7DB0-456E-9655-821E055D5B0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D738D-6C47-44A9-9DCF-56C55BB0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760E2-8282-4AA0-AD6A-35386905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3492-E6CA-4D08-ACC2-8C2DEBA6E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8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F28B9-F802-40A7-AB29-83A42225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C54493-32B8-4EA0-8455-6DC219FDA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E6D1D-ACBF-4EC5-997C-3E438C67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3FD-7DB0-456E-9655-821E055D5B0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FACDD-11C1-4D99-A472-90CC59B8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9EF7D-6F40-4690-82B3-69AEB239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3492-E6CA-4D08-ACC2-8C2DEBA6E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4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3596C6-B99A-432D-9ACD-302CFC17D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35C33-A08F-4734-9171-F7114303B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E4D0F-44EC-478E-96D5-847E4A8C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3FD-7DB0-456E-9655-821E055D5B0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1525B-F725-4126-A0C4-E183A2C1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71973-AEE4-4E15-A278-97782D29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3492-E6CA-4D08-ACC2-8C2DEBA6E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4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93B8-8256-45B9-A79E-30F3CD3F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2B681-4495-4644-85D9-5A1FEAC0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06BC4-75EC-4F8D-9957-28F0BDF3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3FD-7DB0-456E-9655-821E055D5B0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81984-5287-4AE7-BC27-3F360CCC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6E698-5F1F-431E-8C66-96599ECF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3492-E6CA-4D08-ACC2-8C2DEBA6E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8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362D8-C8DC-4402-89F6-D3CFD073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885BC-3CCB-4765-85B9-5B2BBED4F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B76F8-CE69-4BD6-A9C3-FE35D227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3FD-7DB0-456E-9655-821E055D5B0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60927-3B8E-4052-944B-7B87B9D1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11967-5E5E-4C98-8801-818D7CB9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3492-E6CA-4D08-ACC2-8C2DEBA6E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1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655FB-081B-484B-9426-060D2444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069F7-7645-4600-87C6-669F729FA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8A8500-ADB0-4ADA-BE51-6568AAA85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FB516-6623-4B67-902B-F6AC483A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3FD-7DB0-456E-9655-821E055D5B0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AA8FF-5766-4EDE-BA78-013AEA09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66EE16-2924-403F-9D34-49E35ED4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3492-E6CA-4D08-ACC2-8C2DEBA6E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539EB-594F-4E23-B22B-5F59E422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81116-7BB1-40A1-9239-9A481C0B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E3660A-5106-4309-84AD-8DE9E298E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3F0709-5588-4B4C-990C-5C153F5EF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F3E78D-D4C5-468C-AC34-95179AFC2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B0C304-77CE-453D-A399-54A0A4D1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3FD-7DB0-456E-9655-821E055D5B0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633F1B-EEF5-4A1C-97E8-306C0F9E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04929A-AC7E-44C6-A02F-5002CA7F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3492-E6CA-4D08-ACC2-8C2DEBA6E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5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2DAA8-9815-4245-9D94-38CD8402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2D67FE-2C0A-4963-AE15-09D8986C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3FD-7DB0-456E-9655-821E055D5B0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EE1CEC-54A4-4392-AA67-39F7EBC9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20C174-C0DB-4BD9-90A8-72F72FCB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3492-E6CA-4D08-ACC2-8C2DEBA6E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5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433626-3FC0-4AF9-8805-D5D23665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3FD-7DB0-456E-9655-821E055D5B0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67A743-2E6E-436C-B369-6FCAF224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1E1C2-A978-45C5-A24C-E5DAB49E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3492-E6CA-4D08-ACC2-8C2DEBA6E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4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B3788-451F-4964-8164-E5E1E2A6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44C7E-A810-4268-8155-E13B45F6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C5FE24-9C61-462D-A03A-AB06E0223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C1821-DFC8-4647-8A2E-881270F8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3FD-7DB0-456E-9655-821E055D5B0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631E4-C78E-4783-88BD-D9CED3BA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670F98-0E38-4DED-B026-62389E9A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3492-E6CA-4D08-ACC2-8C2DEBA6E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96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1C8D9-A288-4C15-837D-C4CD619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C982ED-D41B-4A50-AFC2-3B622E8E8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88F825-7027-440F-8FCC-1C533E90B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D29CB-4340-4BF3-91CD-F2C572D1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3FD-7DB0-456E-9655-821E055D5B0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ABFB4-56A3-4BB4-9718-22659FFA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564C92-060C-4E66-9077-B82B8701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3492-E6CA-4D08-ACC2-8C2DEBA6E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7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B2EA67-4B2C-48B7-8294-1B803992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4D447-DB73-4255-9FCE-E5E5DEDBB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7C5E5-FA0A-43D3-BA3A-F70E03AE0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393FD-7DB0-456E-9655-821E055D5B0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813EE-0722-49DB-9418-E360705E9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4944D-DCE5-42E0-955E-35F362126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A3492-E6CA-4D08-ACC2-8C2DEBA6E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42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B8E7586-C793-4EBE-9664-4084B70E203E}"/>
              </a:ext>
            </a:extLst>
          </p:cNvPr>
          <p:cNvSpPr/>
          <p:nvPr/>
        </p:nvSpPr>
        <p:spPr>
          <a:xfrm>
            <a:off x="6096000" y="1014761"/>
            <a:ext cx="1594624" cy="4828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62E7C7-86BD-4F65-8629-B9876890DBB0}"/>
              </a:ext>
            </a:extLst>
          </p:cNvPr>
          <p:cNvSpPr/>
          <p:nvPr/>
        </p:nvSpPr>
        <p:spPr>
          <a:xfrm>
            <a:off x="2482076" y="1014761"/>
            <a:ext cx="1594624" cy="4828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559F2E7-C91E-4DFA-A0F0-B4632D23743A}"/>
              </a:ext>
            </a:extLst>
          </p:cNvPr>
          <p:cNvSpPr/>
          <p:nvPr/>
        </p:nvSpPr>
        <p:spPr>
          <a:xfrm>
            <a:off x="6525320" y="3303547"/>
            <a:ext cx="735981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D94ACF7-8FE7-4187-99F0-97783505F855}"/>
              </a:ext>
            </a:extLst>
          </p:cNvPr>
          <p:cNvSpPr/>
          <p:nvPr/>
        </p:nvSpPr>
        <p:spPr>
          <a:xfrm>
            <a:off x="6555987" y="4131525"/>
            <a:ext cx="735981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1D6584B-C991-4933-8C41-F19EEB82B2E0}"/>
              </a:ext>
            </a:extLst>
          </p:cNvPr>
          <p:cNvSpPr/>
          <p:nvPr/>
        </p:nvSpPr>
        <p:spPr>
          <a:xfrm>
            <a:off x="6525321" y="4873082"/>
            <a:ext cx="735981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F2F78CE-F88B-4921-90A8-8A7BC9A8530F}"/>
              </a:ext>
            </a:extLst>
          </p:cNvPr>
          <p:cNvSpPr/>
          <p:nvPr/>
        </p:nvSpPr>
        <p:spPr>
          <a:xfrm>
            <a:off x="2916043" y="4951139"/>
            <a:ext cx="735981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7A200F0-11A2-47C2-A776-5E6AD3E4DE2A}"/>
              </a:ext>
            </a:extLst>
          </p:cNvPr>
          <p:cNvSpPr/>
          <p:nvPr/>
        </p:nvSpPr>
        <p:spPr>
          <a:xfrm>
            <a:off x="2911397" y="3902925"/>
            <a:ext cx="735981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F03D2F0-A37F-4710-8E35-36AF0F1591D8}"/>
              </a:ext>
            </a:extLst>
          </p:cNvPr>
          <p:cNvSpPr/>
          <p:nvPr/>
        </p:nvSpPr>
        <p:spPr>
          <a:xfrm>
            <a:off x="2911397" y="2854711"/>
            <a:ext cx="735981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99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24C59F7-8675-4FC8-BAD5-D59C29E1B4D6}"/>
              </a:ext>
            </a:extLst>
          </p:cNvPr>
          <p:cNvSpPr/>
          <p:nvPr/>
        </p:nvSpPr>
        <p:spPr>
          <a:xfrm>
            <a:off x="4321627" y="2046514"/>
            <a:ext cx="609600" cy="674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86EBC3-6051-4566-BCB6-DE9C4691A562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4000566" y="2622589"/>
            <a:ext cx="410335" cy="79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079483FF-9B89-4C13-8A5B-E103BEAAA7D8}"/>
              </a:ext>
            </a:extLst>
          </p:cNvPr>
          <p:cNvSpPr/>
          <p:nvPr/>
        </p:nvSpPr>
        <p:spPr>
          <a:xfrm>
            <a:off x="3461656" y="3318407"/>
            <a:ext cx="631372" cy="674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F24DF8B-0FCC-42BD-A322-7F3BC01D5B4D}"/>
              </a:ext>
            </a:extLst>
          </p:cNvPr>
          <p:cNvSpPr/>
          <p:nvPr/>
        </p:nvSpPr>
        <p:spPr>
          <a:xfrm>
            <a:off x="5205559" y="3318407"/>
            <a:ext cx="631372" cy="674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14F122-69B4-4598-A25C-FB5E7E62F26C}"/>
              </a:ext>
            </a:extLst>
          </p:cNvPr>
          <p:cNvCxnSpPr>
            <a:stCxn id="2" idx="5"/>
            <a:endCxn id="21" idx="1"/>
          </p:cNvCxnSpPr>
          <p:nvPr/>
        </p:nvCxnSpPr>
        <p:spPr>
          <a:xfrm>
            <a:off x="4841953" y="2622589"/>
            <a:ext cx="456068" cy="79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7874B036-28F5-4417-B75C-24C86904ADBE}"/>
              </a:ext>
            </a:extLst>
          </p:cNvPr>
          <p:cNvSpPr/>
          <p:nvPr/>
        </p:nvSpPr>
        <p:spPr>
          <a:xfrm>
            <a:off x="2514599" y="849085"/>
            <a:ext cx="609600" cy="674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94D0ACE-C4A8-482B-A4B6-A4CA17772C95}"/>
              </a:ext>
            </a:extLst>
          </p:cNvPr>
          <p:cNvCxnSpPr>
            <a:stCxn id="22" idx="5"/>
            <a:endCxn id="2" idx="1"/>
          </p:cNvCxnSpPr>
          <p:nvPr/>
        </p:nvCxnSpPr>
        <p:spPr>
          <a:xfrm>
            <a:off x="3034925" y="1425160"/>
            <a:ext cx="1375976" cy="72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C626EB79-0C86-4F05-ABBB-0959FDCADE47}"/>
              </a:ext>
            </a:extLst>
          </p:cNvPr>
          <p:cNvSpPr/>
          <p:nvPr/>
        </p:nvSpPr>
        <p:spPr>
          <a:xfrm>
            <a:off x="8441942" y="750246"/>
            <a:ext cx="609600" cy="674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17BA64D-E5B6-4F51-9962-30E74AF73324}"/>
              </a:ext>
            </a:extLst>
          </p:cNvPr>
          <p:cNvCxnSpPr>
            <a:cxnSpLocks/>
            <a:stCxn id="33" idx="6"/>
            <a:endCxn id="27" idx="7"/>
          </p:cNvCxnSpPr>
          <p:nvPr/>
        </p:nvCxnSpPr>
        <p:spPr>
          <a:xfrm>
            <a:off x="7704901" y="2949159"/>
            <a:ext cx="907430" cy="1068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0B7E0555-357A-4733-953F-8D2F8573A5F4}"/>
              </a:ext>
            </a:extLst>
          </p:cNvPr>
          <p:cNvSpPr/>
          <p:nvPr/>
        </p:nvSpPr>
        <p:spPr>
          <a:xfrm>
            <a:off x="8073421" y="3918857"/>
            <a:ext cx="631372" cy="674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60E8BF8-FB9A-4D0C-96E0-6AF41BD0605E}"/>
              </a:ext>
            </a:extLst>
          </p:cNvPr>
          <p:cNvSpPr/>
          <p:nvPr/>
        </p:nvSpPr>
        <p:spPr>
          <a:xfrm>
            <a:off x="9757929" y="2577309"/>
            <a:ext cx="631372" cy="674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871F646-AA76-4302-92CD-184ACD8957B3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8962268" y="1326321"/>
            <a:ext cx="888123" cy="1349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29F1EC3-57DB-415D-BBCE-3BF81ACBADDB}"/>
              </a:ext>
            </a:extLst>
          </p:cNvPr>
          <p:cNvCxnSpPr>
            <a:cxnSpLocks/>
            <a:stCxn id="33" idx="7"/>
            <a:endCxn id="25" idx="1"/>
          </p:cNvCxnSpPr>
          <p:nvPr/>
        </p:nvCxnSpPr>
        <p:spPr>
          <a:xfrm flipV="1">
            <a:off x="7615627" y="849085"/>
            <a:ext cx="915589" cy="186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14C70F6B-8AF3-4EC7-B043-6CDAB9AF8C3A}"/>
              </a:ext>
            </a:extLst>
          </p:cNvPr>
          <p:cNvSpPr/>
          <p:nvPr/>
        </p:nvSpPr>
        <p:spPr>
          <a:xfrm>
            <a:off x="7095301" y="2611702"/>
            <a:ext cx="609600" cy="674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44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82E5793F-8D51-498C-AF91-4C98449522C0}"/>
              </a:ext>
            </a:extLst>
          </p:cNvPr>
          <p:cNvSpPr/>
          <p:nvPr/>
        </p:nvSpPr>
        <p:spPr>
          <a:xfrm>
            <a:off x="3229733" y="542549"/>
            <a:ext cx="612924" cy="65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7F6A6A-E76E-4842-8B0F-15F5F9210A44}"/>
              </a:ext>
            </a:extLst>
          </p:cNvPr>
          <p:cNvSpPr/>
          <p:nvPr/>
        </p:nvSpPr>
        <p:spPr>
          <a:xfrm>
            <a:off x="2250019" y="1346354"/>
            <a:ext cx="612924" cy="65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DC00594-3499-4AF2-892F-69F4CBB14CA5}"/>
              </a:ext>
            </a:extLst>
          </p:cNvPr>
          <p:cNvSpPr/>
          <p:nvPr/>
        </p:nvSpPr>
        <p:spPr>
          <a:xfrm>
            <a:off x="1281190" y="2529423"/>
            <a:ext cx="612924" cy="65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1C998A3-3466-480F-8EB8-85178185E0E3}"/>
              </a:ext>
            </a:extLst>
          </p:cNvPr>
          <p:cNvSpPr/>
          <p:nvPr/>
        </p:nvSpPr>
        <p:spPr>
          <a:xfrm>
            <a:off x="2923271" y="2529423"/>
            <a:ext cx="612924" cy="65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03A78D0-EE88-4924-85A3-F33317BD8F91}"/>
              </a:ext>
            </a:extLst>
          </p:cNvPr>
          <p:cNvSpPr/>
          <p:nvPr/>
        </p:nvSpPr>
        <p:spPr>
          <a:xfrm>
            <a:off x="4508805" y="1326321"/>
            <a:ext cx="612924" cy="65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AA6E851-D0C8-4351-8136-36898F081A6A}"/>
              </a:ext>
            </a:extLst>
          </p:cNvPr>
          <p:cNvSpPr/>
          <p:nvPr/>
        </p:nvSpPr>
        <p:spPr>
          <a:xfrm>
            <a:off x="3994226" y="2529423"/>
            <a:ext cx="612924" cy="65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8D6A420-2EE8-48AF-B204-13BE6EF371DE}"/>
              </a:ext>
            </a:extLst>
          </p:cNvPr>
          <p:cNvSpPr/>
          <p:nvPr/>
        </p:nvSpPr>
        <p:spPr>
          <a:xfrm>
            <a:off x="5498660" y="2597343"/>
            <a:ext cx="612924" cy="65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7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9DF531-B2DF-452C-A2EB-1BF771F9FCF5}"/>
              </a:ext>
            </a:extLst>
          </p:cNvPr>
          <p:cNvSpPr txBox="1"/>
          <p:nvPr/>
        </p:nvSpPr>
        <p:spPr>
          <a:xfrm>
            <a:off x="1208315" y="12192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8B06A4-996B-491B-AD0D-FA801FF54430}"/>
              </a:ext>
            </a:extLst>
          </p:cNvPr>
          <p:cNvSpPr txBox="1"/>
          <p:nvPr/>
        </p:nvSpPr>
        <p:spPr>
          <a:xfrm>
            <a:off x="1861458" y="12192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08C86B-E2AA-4EE8-8854-D585216AD0D2}"/>
              </a:ext>
            </a:extLst>
          </p:cNvPr>
          <p:cNvSpPr txBox="1"/>
          <p:nvPr/>
        </p:nvSpPr>
        <p:spPr>
          <a:xfrm>
            <a:off x="2514601" y="12192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F90B45-F633-428E-B8AB-9A1D938CCE81}"/>
              </a:ext>
            </a:extLst>
          </p:cNvPr>
          <p:cNvSpPr txBox="1"/>
          <p:nvPr/>
        </p:nvSpPr>
        <p:spPr>
          <a:xfrm>
            <a:off x="1099457" y="2177143"/>
            <a:ext cx="45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5911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9DF531-B2DF-452C-A2EB-1BF771F9FCF5}"/>
              </a:ext>
            </a:extLst>
          </p:cNvPr>
          <p:cNvSpPr txBox="1"/>
          <p:nvPr/>
        </p:nvSpPr>
        <p:spPr>
          <a:xfrm>
            <a:off x="1208315" y="12192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8B06A4-996B-491B-AD0D-FA801FF54430}"/>
              </a:ext>
            </a:extLst>
          </p:cNvPr>
          <p:cNvSpPr txBox="1"/>
          <p:nvPr/>
        </p:nvSpPr>
        <p:spPr>
          <a:xfrm>
            <a:off x="1861458" y="12192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08C86B-E2AA-4EE8-8854-D585216AD0D2}"/>
              </a:ext>
            </a:extLst>
          </p:cNvPr>
          <p:cNvSpPr txBox="1"/>
          <p:nvPr/>
        </p:nvSpPr>
        <p:spPr>
          <a:xfrm>
            <a:off x="2514601" y="12192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382EB0-F933-4BF0-8ADC-EBEB21504754}"/>
              </a:ext>
            </a:extLst>
          </p:cNvPr>
          <p:cNvSpPr txBox="1"/>
          <p:nvPr/>
        </p:nvSpPr>
        <p:spPr>
          <a:xfrm>
            <a:off x="1800499" y="6553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7B91C4-2C79-4475-9668-8D736F459B95}"/>
              </a:ext>
            </a:extLst>
          </p:cNvPr>
          <p:cNvSpPr txBox="1"/>
          <p:nvPr/>
        </p:nvSpPr>
        <p:spPr>
          <a:xfrm>
            <a:off x="4423955" y="12192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5238D1-18A5-4F36-BFBD-36811481036D}"/>
              </a:ext>
            </a:extLst>
          </p:cNvPr>
          <p:cNvSpPr txBox="1"/>
          <p:nvPr/>
        </p:nvSpPr>
        <p:spPr>
          <a:xfrm>
            <a:off x="5077098" y="12192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331F63-8838-44E2-BE51-2C763AE791EA}"/>
              </a:ext>
            </a:extLst>
          </p:cNvPr>
          <p:cNvSpPr txBox="1"/>
          <p:nvPr/>
        </p:nvSpPr>
        <p:spPr>
          <a:xfrm>
            <a:off x="5730240" y="1219201"/>
            <a:ext cx="135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2    3        4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3B3F0A-8382-4C3E-9CE8-DC4E1C60F95E}"/>
              </a:ext>
            </a:extLst>
          </p:cNvPr>
          <p:cNvSpPr txBox="1"/>
          <p:nvPr/>
        </p:nvSpPr>
        <p:spPr>
          <a:xfrm>
            <a:off x="5016139" y="6553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20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9A39440-BFA4-4DCE-BBF6-089500722CDA}"/>
              </a:ext>
            </a:extLst>
          </p:cNvPr>
          <p:cNvSpPr/>
          <p:nvPr/>
        </p:nvSpPr>
        <p:spPr>
          <a:xfrm>
            <a:off x="5501640" y="365760"/>
            <a:ext cx="97536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20AEB76-BA82-4DA3-8273-3371B6FC8940}"/>
              </a:ext>
            </a:extLst>
          </p:cNvPr>
          <p:cNvSpPr/>
          <p:nvPr/>
        </p:nvSpPr>
        <p:spPr>
          <a:xfrm>
            <a:off x="2941320" y="1645920"/>
            <a:ext cx="97536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BA156F0-BA48-4B17-9839-8FD2518BD043}"/>
              </a:ext>
            </a:extLst>
          </p:cNvPr>
          <p:cNvSpPr/>
          <p:nvPr/>
        </p:nvSpPr>
        <p:spPr>
          <a:xfrm>
            <a:off x="8122920" y="1645920"/>
            <a:ext cx="97536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B7DD96C-E56C-405B-B2BA-53572C81BED5}"/>
              </a:ext>
            </a:extLst>
          </p:cNvPr>
          <p:cNvSpPr/>
          <p:nvPr/>
        </p:nvSpPr>
        <p:spPr>
          <a:xfrm>
            <a:off x="381000" y="3688080"/>
            <a:ext cx="97536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A2A9301-DF46-4880-9419-8CB39366A361}"/>
              </a:ext>
            </a:extLst>
          </p:cNvPr>
          <p:cNvSpPr/>
          <p:nvPr/>
        </p:nvSpPr>
        <p:spPr>
          <a:xfrm>
            <a:off x="4526280" y="3688080"/>
            <a:ext cx="97536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68CA2CF-D966-404C-8205-52FDDFEC288B}"/>
              </a:ext>
            </a:extLst>
          </p:cNvPr>
          <p:cNvSpPr/>
          <p:nvPr/>
        </p:nvSpPr>
        <p:spPr>
          <a:xfrm>
            <a:off x="6477000" y="3825240"/>
            <a:ext cx="97536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1F52F9E-1ABD-4FB0-9BA5-D73B0A92A4D5}"/>
              </a:ext>
            </a:extLst>
          </p:cNvPr>
          <p:cNvSpPr/>
          <p:nvPr/>
        </p:nvSpPr>
        <p:spPr>
          <a:xfrm>
            <a:off x="10622280" y="3825240"/>
            <a:ext cx="97536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6BD48EB-E1AB-43EA-B286-38EA6C6DA2A9}"/>
              </a:ext>
            </a:extLst>
          </p:cNvPr>
          <p:cNvCxnSpPr>
            <a:cxnSpLocks/>
            <a:stCxn id="3" idx="2"/>
            <a:endCxn id="13" idx="7"/>
          </p:cNvCxnSpPr>
          <p:nvPr/>
        </p:nvCxnSpPr>
        <p:spPr>
          <a:xfrm flipH="1">
            <a:off x="3773842" y="868680"/>
            <a:ext cx="1727798" cy="92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C4D6809-03AA-4BF7-A7B9-8A222293843E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1213522" y="2504458"/>
            <a:ext cx="1870636" cy="133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013FEB4-21E6-43F0-B5CE-0977255EFEB3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flipH="1">
            <a:off x="6964680" y="2651760"/>
            <a:ext cx="1645920" cy="117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D152152-AAD5-44B3-A81F-30BC95208CDF}"/>
              </a:ext>
            </a:extLst>
          </p:cNvPr>
          <p:cNvCxnSpPr>
            <a:cxnSpLocks/>
            <a:stCxn id="13" idx="5"/>
            <a:endCxn id="16" idx="0"/>
          </p:cNvCxnSpPr>
          <p:nvPr/>
        </p:nvCxnSpPr>
        <p:spPr>
          <a:xfrm>
            <a:off x="3773842" y="2504458"/>
            <a:ext cx="1240118" cy="118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0BF87DE-CCD5-40B2-B87E-433E5D502CF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477000" y="1062990"/>
            <a:ext cx="1788758" cy="7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29BE41-8CED-491E-BE12-F089367B65FD}"/>
              </a:ext>
            </a:extLst>
          </p:cNvPr>
          <p:cNvCxnSpPr>
            <a:cxnSpLocks/>
            <a:stCxn id="14" idx="5"/>
            <a:endCxn id="18" idx="1"/>
          </p:cNvCxnSpPr>
          <p:nvPr/>
        </p:nvCxnSpPr>
        <p:spPr>
          <a:xfrm>
            <a:off x="8955442" y="2504458"/>
            <a:ext cx="1809676" cy="1468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2561CCD-796B-4743-AED3-B063F6307AD9}"/>
              </a:ext>
            </a:extLst>
          </p:cNvPr>
          <p:cNvCxnSpPr>
            <a:cxnSpLocks/>
          </p:cNvCxnSpPr>
          <p:nvPr/>
        </p:nvCxnSpPr>
        <p:spPr>
          <a:xfrm flipV="1">
            <a:off x="3885752" y="1230644"/>
            <a:ext cx="1615888" cy="85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2D750DD-F17D-461E-945F-54848A00DE3D}"/>
              </a:ext>
            </a:extLst>
          </p:cNvPr>
          <p:cNvCxnSpPr>
            <a:cxnSpLocks/>
          </p:cNvCxnSpPr>
          <p:nvPr/>
        </p:nvCxnSpPr>
        <p:spPr>
          <a:xfrm flipV="1">
            <a:off x="933749" y="2526668"/>
            <a:ext cx="1615888" cy="85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4E9EE70-A218-450D-B4D9-73822006E52A}"/>
              </a:ext>
            </a:extLst>
          </p:cNvPr>
          <p:cNvCxnSpPr>
            <a:cxnSpLocks/>
          </p:cNvCxnSpPr>
          <p:nvPr/>
        </p:nvCxnSpPr>
        <p:spPr>
          <a:xfrm flipV="1">
            <a:off x="6476776" y="2670173"/>
            <a:ext cx="1615888" cy="85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E10CF06-8539-48C8-B503-79E3194AD331}"/>
              </a:ext>
            </a:extLst>
          </p:cNvPr>
          <p:cNvCxnSpPr>
            <a:cxnSpLocks/>
          </p:cNvCxnSpPr>
          <p:nvPr/>
        </p:nvCxnSpPr>
        <p:spPr>
          <a:xfrm flipH="1" flipV="1">
            <a:off x="6751320" y="868681"/>
            <a:ext cx="1514438" cy="55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B77114-2079-4383-8CC7-C343CB07AE85}"/>
              </a:ext>
            </a:extLst>
          </p:cNvPr>
          <p:cNvCxnSpPr>
            <a:cxnSpLocks/>
          </p:cNvCxnSpPr>
          <p:nvPr/>
        </p:nvCxnSpPr>
        <p:spPr>
          <a:xfrm flipH="1" flipV="1">
            <a:off x="9098280" y="2504458"/>
            <a:ext cx="1615664" cy="118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6952056-B497-4CE2-8DCD-2952F38E4782}"/>
              </a:ext>
            </a:extLst>
          </p:cNvPr>
          <p:cNvCxnSpPr>
            <a:cxnSpLocks/>
          </p:cNvCxnSpPr>
          <p:nvPr/>
        </p:nvCxnSpPr>
        <p:spPr>
          <a:xfrm flipH="1" flipV="1">
            <a:off x="3976295" y="2315882"/>
            <a:ext cx="1113529" cy="106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5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9A39440-BFA4-4DCE-BBF6-089500722CDA}"/>
              </a:ext>
            </a:extLst>
          </p:cNvPr>
          <p:cNvSpPr/>
          <p:nvPr/>
        </p:nvSpPr>
        <p:spPr>
          <a:xfrm>
            <a:off x="7787640" y="106680"/>
            <a:ext cx="97536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20AEB76-BA82-4DA3-8273-3371B6FC8940}"/>
              </a:ext>
            </a:extLst>
          </p:cNvPr>
          <p:cNvSpPr/>
          <p:nvPr/>
        </p:nvSpPr>
        <p:spPr>
          <a:xfrm>
            <a:off x="6112329" y="1534142"/>
            <a:ext cx="97536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B7DD96C-E56C-405B-B2BA-53572C81BED5}"/>
              </a:ext>
            </a:extLst>
          </p:cNvPr>
          <p:cNvSpPr/>
          <p:nvPr/>
        </p:nvSpPr>
        <p:spPr>
          <a:xfrm>
            <a:off x="4708072" y="3200400"/>
            <a:ext cx="97536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6BD48EB-E1AB-43EA-B286-38EA6C6DA2A9}"/>
              </a:ext>
            </a:extLst>
          </p:cNvPr>
          <p:cNvCxnSpPr>
            <a:cxnSpLocks/>
            <a:stCxn id="3" idx="2"/>
            <a:endCxn id="13" idx="7"/>
          </p:cNvCxnSpPr>
          <p:nvPr/>
        </p:nvCxnSpPr>
        <p:spPr>
          <a:xfrm flipH="1">
            <a:off x="6944851" y="609600"/>
            <a:ext cx="842789" cy="107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C4D6809-03AA-4BF7-A7B9-8A222293843E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5540594" y="2392680"/>
            <a:ext cx="714573" cy="95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6DCEF261-5660-4468-B681-A5F2EB601AD7}"/>
              </a:ext>
            </a:extLst>
          </p:cNvPr>
          <p:cNvSpPr/>
          <p:nvPr/>
        </p:nvSpPr>
        <p:spPr>
          <a:xfrm>
            <a:off x="3483430" y="4637315"/>
            <a:ext cx="97536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228DEEA-A2FA-450E-8867-50C25354343D}"/>
              </a:ext>
            </a:extLst>
          </p:cNvPr>
          <p:cNvCxnSpPr>
            <a:cxnSpLocks/>
            <a:stCxn id="15" idx="3"/>
            <a:endCxn id="27" idx="7"/>
          </p:cNvCxnSpPr>
          <p:nvPr/>
        </p:nvCxnSpPr>
        <p:spPr>
          <a:xfrm flipH="1">
            <a:off x="4315952" y="4058938"/>
            <a:ext cx="534958" cy="72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6A892CC2-52D4-46E0-B5E0-730EC273B3D0}"/>
              </a:ext>
            </a:extLst>
          </p:cNvPr>
          <p:cNvSpPr/>
          <p:nvPr/>
        </p:nvSpPr>
        <p:spPr>
          <a:xfrm>
            <a:off x="9773195" y="1534142"/>
            <a:ext cx="97536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0230747-1693-4705-A819-19C34E9F6A06}"/>
              </a:ext>
            </a:extLst>
          </p:cNvPr>
          <p:cNvSpPr/>
          <p:nvPr/>
        </p:nvSpPr>
        <p:spPr>
          <a:xfrm>
            <a:off x="7122405" y="3200400"/>
            <a:ext cx="97536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1B552B1-BB2D-4D39-9E51-00638DFC6AD8}"/>
              </a:ext>
            </a:extLst>
          </p:cNvPr>
          <p:cNvSpPr/>
          <p:nvPr/>
        </p:nvSpPr>
        <p:spPr>
          <a:xfrm>
            <a:off x="5952192" y="4637315"/>
            <a:ext cx="97536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063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17DC8C5-F9E6-43D2-BDB8-BA584AB8B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07817"/>
              </p:ext>
            </p:extLst>
          </p:nvPr>
        </p:nvGraphicFramePr>
        <p:xfrm>
          <a:off x="2032000" y="719665"/>
          <a:ext cx="2895106" cy="22188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322">
                  <a:extLst>
                    <a:ext uri="{9D8B030D-6E8A-4147-A177-3AD203B41FA5}">
                      <a16:colId xmlns:a16="http://schemas.microsoft.com/office/drawing/2014/main" val="380678017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544598761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3371889081"/>
                    </a:ext>
                  </a:extLst>
                </a:gridCol>
                <a:gridCol w="736846">
                  <a:extLst>
                    <a:ext uri="{9D8B030D-6E8A-4147-A177-3AD203B41FA5}">
                      <a16:colId xmlns:a16="http://schemas.microsoft.com/office/drawing/2014/main" val="1746580411"/>
                    </a:ext>
                  </a:extLst>
                </a:gridCol>
              </a:tblGrid>
              <a:tr h="5547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11025"/>
                  </a:ext>
                </a:extLst>
              </a:tr>
              <a:tr h="5547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23712"/>
                  </a:ext>
                </a:extLst>
              </a:tr>
              <a:tr h="5547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95721"/>
                  </a:ext>
                </a:extLst>
              </a:tr>
              <a:tr h="554711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2871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53B3F94-717E-4C3D-8441-5F27C02F4BD0}"/>
              </a:ext>
            </a:extLst>
          </p:cNvPr>
          <p:cNvSpPr txBox="1"/>
          <p:nvPr/>
        </p:nvSpPr>
        <p:spPr>
          <a:xfrm>
            <a:off x="1811045" y="293850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94294A-9A73-4634-8B87-27AD8544831C}"/>
              </a:ext>
            </a:extLst>
          </p:cNvPr>
          <p:cNvSpPr txBox="1"/>
          <p:nvPr/>
        </p:nvSpPr>
        <p:spPr>
          <a:xfrm>
            <a:off x="2583403" y="293850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BD3CE0-D37E-4B10-AA87-588E1684422B}"/>
              </a:ext>
            </a:extLst>
          </p:cNvPr>
          <p:cNvSpPr txBox="1"/>
          <p:nvPr/>
        </p:nvSpPr>
        <p:spPr>
          <a:xfrm>
            <a:off x="3326306" y="293850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043318-6700-4709-BBF1-604BDFFA599A}"/>
              </a:ext>
            </a:extLst>
          </p:cNvPr>
          <p:cNvSpPr txBox="1"/>
          <p:nvPr/>
        </p:nvSpPr>
        <p:spPr>
          <a:xfrm>
            <a:off x="4069209" y="293850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38E6EFD-5AF1-4719-B984-275439DFB57C}"/>
              </a:ext>
            </a:extLst>
          </p:cNvPr>
          <p:cNvSpPr txBox="1"/>
          <p:nvPr/>
        </p:nvSpPr>
        <p:spPr>
          <a:xfrm>
            <a:off x="4743066" y="293850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659AC3-02C4-4B72-8AAF-F86942F9A771}"/>
              </a:ext>
            </a:extLst>
          </p:cNvPr>
          <p:cNvSpPr txBox="1"/>
          <p:nvPr/>
        </p:nvSpPr>
        <p:spPr>
          <a:xfrm>
            <a:off x="1697963" y="2210540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3E2871E-6754-4E92-947C-C3E0BCAA2C6B}"/>
              </a:ext>
            </a:extLst>
          </p:cNvPr>
          <p:cNvSpPr txBox="1"/>
          <p:nvPr/>
        </p:nvSpPr>
        <p:spPr>
          <a:xfrm>
            <a:off x="1697963" y="1644421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A079784-C4AA-4E88-86EF-AE2DB569FA79}"/>
              </a:ext>
            </a:extLst>
          </p:cNvPr>
          <p:cNvSpPr txBox="1"/>
          <p:nvPr/>
        </p:nvSpPr>
        <p:spPr>
          <a:xfrm>
            <a:off x="1693731" y="1095771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2BE231-8D54-465A-BDBC-925931492B31}"/>
              </a:ext>
            </a:extLst>
          </p:cNvPr>
          <p:cNvSpPr txBox="1"/>
          <p:nvPr/>
        </p:nvSpPr>
        <p:spPr>
          <a:xfrm>
            <a:off x="1696544" y="628045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45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03810F7-BD92-4E74-8BE3-D565BFA6A0C9}"/>
              </a:ext>
            </a:extLst>
          </p:cNvPr>
          <p:cNvSpPr/>
          <p:nvPr/>
        </p:nvSpPr>
        <p:spPr>
          <a:xfrm>
            <a:off x="660400" y="778933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E9AAB7E-B07D-4C79-AED7-70D3549AAC21}"/>
              </a:ext>
            </a:extLst>
          </p:cNvPr>
          <p:cNvSpPr/>
          <p:nvPr/>
        </p:nvSpPr>
        <p:spPr>
          <a:xfrm>
            <a:off x="1625600" y="778933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CD86F3D-747D-4310-BF52-CDB384EFE93B}"/>
              </a:ext>
            </a:extLst>
          </p:cNvPr>
          <p:cNvSpPr/>
          <p:nvPr/>
        </p:nvSpPr>
        <p:spPr>
          <a:xfrm>
            <a:off x="2590800" y="778933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7B9CDDC-0057-46A4-9D58-E286157CB092}"/>
              </a:ext>
            </a:extLst>
          </p:cNvPr>
          <p:cNvSpPr/>
          <p:nvPr/>
        </p:nvSpPr>
        <p:spPr>
          <a:xfrm>
            <a:off x="3556000" y="778933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3F73D4F-81A3-42D8-BE07-D6B1B0B9B2A1}"/>
              </a:ext>
            </a:extLst>
          </p:cNvPr>
          <p:cNvSpPr/>
          <p:nvPr/>
        </p:nvSpPr>
        <p:spPr>
          <a:xfrm>
            <a:off x="4521200" y="778933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3E8296F-0074-4BF6-B42F-D5993F32D4BC}"/>
              </a:ext>
            </a:extLst>
          </p:cNvPr>
          <p:cNvSpPr/>
          <p:nvPr/>
        </p:nvSpPr>
        <p:spPr>
          <a:xfrm>
            <a:off x="5571067" y="778933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5166EA5-6266-42F7-8C8C-A82510808B8E}"/>
              </a:ext>
            </a:extLst>
          </p:cNvPr>
          <p:cNvSpPr/>
          <p:nvPr/>
        </p:nvSpPr>
        <p:spPr>
          <a:xfrm>
            <a:off x="6841067" y="778933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32E7A25-0EEA-4F39-BF9A-317BF70AE05B}"/>
              </a:ext>
            </a:extLst>
          </p:cNvPr>
          <p:cNvSpPr/>
          <p:nvPr/>
        </p:nvSpPr>
        <p:spPr>
          <a:xfrm>
            <a:off x="7755467" y="778933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4FD1929-47AF-4B72-A68C-2E48DBCD0D7E}"/>
              </a:ext>
            </a:extLst>
          </p:cNvPr>
          <p:cNvSpPr/>
          <p:nvPr/>
        </p:nvSpPr>
        <p:spPr>
          <a:xfrm>
            <a:off x="8669867" y="778933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30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19D9A1B-0F5C-4745-8C81-FAC2F8660910}"/>
              </a:ext>
            </a:extLst>
          </p:cNvPr>
          <p:cNvSpPr/>
          <p:nvPr/>
        </p:nvSpPr>
        <p:spPr>
          <a:xfrm>
            <a:off x="4779389" y="207389"/>
            <a:ext cx="1112364" cy="103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F8C13E9-FA95-452C-9368-7727FB8CC4E3}"/>
              </a:ext>
            </a:extLst>
          </p:cNvPr>
          <p:cNvSpPr/>
          <p:nvPr/>
        </p:nvSpPr>
        <p:spPr>
          <a:xfrm>
            <a:off x="2774624" y="1781666"/>
            <a:ext cx="1112364" cy="103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1705889-2E80-4B63-9BAF-72DFBC8E4E92}"/>
              </a:ext>
            </a:extLst>
          </p:cNvPr>
          <p:cNvSpPr/>
          <p:nvPr/>
        </p:nvSpPr>
        <p:spPr>
          <a:xfrm>
            <a:off x="4386109" y="3332245"/>
            <a:ext cx="1112364" cy="103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37AD211-5265-4CB6-B408-0D3215648264}"/>
              </a:ext>
            </a:extLst>
          </p:cNvPr>
          <p:cNvSpPr/>
          <p:nvPr/>
        </p:nvSpPr>
        <p:spPr>
          <a:xfrm>
            <a:off x="1139069" y="3601038"/>
            <a:ext cx="1112364" cy="103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7AE7570-19AE-4CAA-9D4F-868B7556859B}"/>
              </a:ext>
            </a:extLst>
          </p:cNvPr>
          <p:cNvSpPr/>
          <p:nvPr/>
        </p:nvSpPr>
        <p:spPr>
          <a:xfrm>
            <a:off x="7013541" y="1904213"/>
            <a:ext cx="1112364" cy="103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98FF8FB-5463-4C06-98F4-CEFF2C916248}"/>
              </a:ext>
            </a:extLst>
          </p:cNvPr>
          <p:cNvSpPr/>
          <p:nvPr/>
        </p:nvSpPr>
        <p:spPr>
          <a:xfrm>
            <a:off x="6096000" y="3780147"/>
            <a:ext cx="1112364" cy="103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746C50-4CFE-4D07-AEA9-0B90B321FE9F}"/>
              </a:ext>
            </a:extLst>
          </p:cNvPr>
          <p:cNvSpPr/>
          <p:nvPr/>
        </p:nvSpPr>
        <p:spPr>
          <a:xfrm>
            <a:off x="-6286" y="5465194"/>
            <a:ext cx="1112364" cy="103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2BEE8C8-B798-4672-9BAA-DE118DF0B8D0}"/>
              </a:ext>
            </a:extLst>
          </p:cNvPr>
          <p:cNvSpPr/>
          <p:nvPr/>
        </p:nvSpPr>
        <p:spPr>
          <a:xfrm>
            <a:off x="3024184" y="5414377"/>
            <a:ext cx="1112364" cy="103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0DEC66-1E1A-4DA1-943C-01FD38FF6C91}"/>
              </a:ext>
            </a:extLst>
          </p:cNvPr>
          <p:cNvCxnSpPr>
            <a:stCxn id="2" idx="3"/>
            <a:endCxn id="12" idx="7"/>
          </p:cNvCxnSpPr>
          <p:nvPr/>
        </p:nvCxnSpPr>
        <p:spPr>
          <a:xfrm flipH="1">
            <a:off x="3724086" y="1092479"/>
            <a:ext cx="1218205" cy="84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C0375EC-08AD-4762-AAF4-11C89270A439}"/>
              </a:ext>
            </a:extLst>
          </p:cNvPr>
          <p:cNvCxnSpPr/>
          <p:nvPr/>
        </p:nvCxnSpPr>
        <p:spPr>
          <a:xfrm flipH="1">
            <a:off x="1853940" y="2759993"/>
            <a:ext cx="1218205" cy="84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1F09E1-4298-4A82-B4E7-06CEED54873A}"/>
              </a:ext>
            </a:extLst>
          </p:cNvPr>
          <p:cNvCxnSpPr/>
          <p:nvPr/>
        </p:nvCxnSpPr>
        <p:spPr>
          <a:xfrm flipH="1">
            <a:off x="348215" y="4624149"/>
            <a:ext cx="1218205" cy="84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E3A1BCC-596F-484F-9D5D-134D23685793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3724086" y="2666756"/>
            <a:ext cx="824925" cy="81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8F8A3D-ED01-4F4D-ACB6-E01A12F2F506}"/>
              </a:ext>
            </a:extLst>
          </p:cNvPr>
          <p:cNvCxnSpPr>
            <a:cxnSpLocks/>
            <a:stCxn id="13" idx="3"/>
            <a:endCxn id="19" idx="7"/>
          </p:cNvCxnSpPr>
          <p:nvPr/>
        </p:nvCxnSpPr>
        <p:spPr>
          <a:xfrm flipH="1">
            <a:off x="3973646" y="4217335"/>
            <a:ext cx="575365" cy="134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F40D3B8-7D4F-443A-9AB4-1137CD232E8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782772" y="1027006"/>
            <a:ext cx="1393671" cy="102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2C1DEC6-E259-457E-98C0-425881B6F5CA}"/>
              </a:ext>
            </a:extLst>
          </p:cNvPr>
          <p:cNvCxnSpPr>
            <a:cxnSpLocks/>
          </p:cNvCxnSpPr>
          <p:nvPr/>
        </p:nvCxnSpPr>
        <p:spPr>
          <a:xfrm flipH="1">
            <a:off x="6766877" y="2846122"/>
            <a:ext cx="476053" cy="97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4E5376F9-5FE7-4D41-A895-488E3A7DDE98}"/>
              </a:ext>
            </a:extLst>
          </p:cNvPr>
          <p:cNvSpPr/>
          <p:nvPr/>
        </p:nvSpPr>
        <p:spPr>
          <a:xfrm>
            <a:off x="8792071" y="3587201"/>
            <a:ext cx="1112364" cy="103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6BFBD98-10F7-4AE3-9767-F17892C8F4B0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7963003" y="2789303"/>
            <a:ext cx="1155645" cy="87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1884957-71FD-4EE3-AEA7-180C28B8288F}"/>
              </a:ext>
            </a:extLst>
          </p:cNvPr>
          <p:cNvSpPr txBox="1"/>
          <p:nvPr/>
        </p:nvSpPr>
        <p:spPr>
          <a:xfrm>
            <a:off x="8418136" y="725863"/>
            <a:ext cx="3544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中序：</a:t>
            </a:r>
            <a:r>
              <a:rPr lang="en-US" altLang="zh-CN" dirty="0"/>
              <a:t>2 3 5 4 6 7 10 13 12</a:t>
            </a:r>
          </a:p>
          <a:p>
            <a:r>
              <a:rPr lang="zh-CN" altLang="en-US" dirty="0"/>
              <a:t>前序：</a:t>
            </a:r>
            <a:r>
              <a:rPr lang="en-US" altLang="zh-CN" dirty="0"/>
              <a:t>7 5 3 2 6 4 13 10 12</a:t>
            </a:r>
          </a:p>
          <a:p>
            <a:r>
              <a:rPr lang="zh-CN" altLang="en-US" dirty="0"/>
              <a:t>后序：</a:t>
            </a:r>
            <a:r>
              <a:rPr lang="en-US" altLang="zh-CN" dirty="0"/>
              <a:t>2 3 4 6 5 10 12 13 7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7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C0884F0E-1D23-4CE3-8676-4A1D01274604}"/>
              </a:ext>
            </a:extLst>
          </p:cNvPr>
          <p:cNvSpPr/>
          <p:nvPr/>
        </p:nvSpPr>
        <p:spPr>
          <a:xfrm>
            <a:off x="-460916" y="2018369"/>
            <a:ext cx="791736" cy="780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7C237EE-68B4-45BC-A710-42B410B35D46}"/>
              </a:ext>
            </a:extLst>
          </p:cNvPr>
          <p:cNvSpPr/>
          <p:nvPr/>
        </p:nvSpPr>
        <p:spPr>
          <a:xfrm>
            <a:off x="1083529" y="301082"/>
            <a:ext cx="791736" cy="780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095A263-92B0-447B-A7AC-68B1361A4E04}"/>
              </a:ext>
            </a:extLst>
          </p:cNvPr>
          <p:cNvSpPr/>
          <p:nvPr/>
        </p:nvSpPr>
        <p:spPr>
          <a:xfrm>
            <a:off x="3023842" y="301082"/>
            <a:ext cx="791736" cy="780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7E8054E-5738-4C31-BE9E-D3A881331573}"/>
              </a:ext>
            </a:extLst>
          </p:cNvPr>
          <p:cNvSpPr/>
          <p:nvPr/>
        </p:nvSpPr>
        <p:spPr>
          <a:xfrm>
            <a:off x="1747025" y="2129882"/>
            <a:ext cx="791736" cy="780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FD76658-8F1B-4B13-8A4A-E7869D88AD24}"/>
              </a:ext>
            </a:extLst>
          </p:cNvPr>
          <p:cNvSpPr/>
          <p:nvPr/>
        </p:nvSpPr>
        <p:spPr>
          <a:xfrm>
            <a:off x="3720790" y="4159406"/>
            <a:ext cx="791736" cy="780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A0F6FCA-572B-4089-8A76-D2360F991445}"/>
              </a:ext>
            </a:extLst>
          </p:cNvPr>
          <p:cNvSpPr/>
          <p:nvPr/>
        </p:nvSpPr>
        <p:spPr>
          <a:xfrm>
            <a:off x="687661" y="4159406"/>
            <a:ext cx="791736" cy="780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800B52E-5486-4E90-8971-944A87AC0347}"/>
              </a:ext>
            </a:extLst>
          </p:cNvPr>
          <p:cNvSpPr/>
          <p:nvPr/>
        </p:nvSpPr>
        <p:spPr>
          <a:xfrm>
            <a:off x="4401015" y="2230244"/>
            <a:ext cx="791736" cy="780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CC470C0-C887-44A1-99CB-8A0764A2CC2F}"/>
              </a:ext>
            </a:extLst>
          </p:cNvPr>
          <p:cNvCxnSpPr>
            <a:stCxn id="3" idx="7"/>
            <a:endCxn id="22" idx="3"/>
          </p:cNvCxnSpPr>
          <p:nvPr/>
        </p:nvCxnSpPr>
        <p:spPr>
          <a:xfrm flipV="1">
            <a:off x="214873" y="967354"/>
            <a:ext cx="984603" cy="11653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6A410F5-D75A-4F6B-98E0-C560684BCCFF}"/>
              </a:ext>
            </a:extLst>
          </p:cNvPr>
          <p:cNvCxnSpPr>
            <a:cxnSpLocks/>
          </p:cNvCxnSpPr>
          <p:nvPr/>
        </p:nvCxnSpPr>
        <p:spPr>
          <a:xfrm flipV="1">
            <a:off x="1079813" y="2910468"/>
            <a:ext cx="1023418" cy="12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C12CCA-CACF-43E5-BBD2-5FF82958A7D9}"/>
              </a:ext>
            </a:extLst>
          </p:cNvPr>
          <p:cNvCxnSpPr>
            <a:cxnSpLocks/>
          </p:cNvCxnSpPr>
          <p:nvPr/>
        </p:nvCxnSpPr>
        <p:spPr>
          <a:xfrm flipV="1">
            <a:off x="4192552" y="3010830"/>
            <a:ext cx="703443" cy="114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AD26D0F-363F-4215-86A6-9222443239F5}"/>
              </a:ext>
            </a:extLst>
          </p:cNvPr>
          <p:cNvCxnSpPr>
            <a:cxnSpLocks/>
            <a:stCxn id="28" idx="7"/>
          </p:cNvCxnSpPr>
          <p:nvPr/>
        </p:nvCxnSpPr>
        <p:spPr>
          <a:xfrm flipV="1">
            <a:off x="2422814" y="1020336"/>
            <a:ext cx="922638" cy="122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704E27B-56A8-4FFE-A5E0-8DE6CBBD90E1}"/>
              </a:ext>
            </a:extLst>
          </p:cNvPr>
          <p:cNvCxnSpPr>
            <a:cxnSpLocks/>
            <a:endCxn id="27" idx="5"/>
          </p:cNvCxnSpPr>
          <p:nvPr/>
        </p:nvCxnSpPr>
        <p:spPr>
          <a:xfrm flipH="1" flipV="1">
            <a:off x="3699631" y="967354"/>
            <a:ext cx="1022638" cy="13228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2C04876-021A-432B-819B-01BDACD2CBC1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1445569" y="4549699"/>
            <a:ext cx="2275221" cy="529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6F5725C-C8F0-4283-ADDF-D66D6736DE8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-98688" y="2825447"/>
            <a:ext cx="902296" cy="1448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CC53484-876F-4666-954D-972721EE08BF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1875265" y="573579"/>
            <a:ext cx="1164525" cy="117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A988F64-CD5D-4FCF-9408-9A6FFCFCB8A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639950" y="963872"/>
            <a:ext cx="502943" cy="11660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8A7A0E-2314-4A85-928A-0F3F562EBCF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464146" y="2720899"/>
            <a:ext cx="1372591" cy="155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9B7CABAC-4F38-4ECD-8A6B-0B022EC02EB8}"/>
              </a:ext>
            </a:extLst>
          </p:cNvPr>
          <p:cNvSpPr txBox="1"/>
          <p:nvPr/>
        </p:nvSpPr>
        <p:spPr>
          <a:xfrm>
            <a:off x="2334019" y="271193"/>
            <a:ext cx="42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046C11E-5FE9-4EB3-9213-8C0BD99D1BA7}"/>
              </a:ext>
            </a:extLst>
          </p:cNvPr>
          <p:cNvSpPr txBox="1"/>
          <p:nvPr/>
        </p:nvSpPr>
        <p:spPr>
          <a:xfrm>
            <a:off x="4333175" y="1414133"/>
            <a:ext cx="42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EEA17B2-6D2C-449A-B1B7-25BE6E835120}"/>
              </a:ext>
            </a:extLst>
          </p:cNvPr>
          <p:cNvSpPr txBox="1"/>
          <p:nvPr/>
        </p:nvSpPr>
        <p:spPr>
          <a:xfrm>
            <a:off x="2756214" y="2985385"/>
            <a:ext cx="42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EF67B42-1EEC-47FA-9CF7-89F52E72E260}"/>
              </a:ext>
            </a:extLst>
          </p:cNvPr>
          <p:cNvSpPr txBox="1"/>
          <p:nvPr/>
        </p:nvSpPr>
        <p:spPr>
          <a:xfrm>
            <a:off x="4622178" y="3422084"/>
            <a:ext cx="62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C34BCA8-5959-4400-BA84-343468F3E0BE}"/>
              </a:ext>
            </a:extLst>
          </p:cNvPr>
          <p:cNvSpPr txBox="1"/>
          <p:nvPr/>
        </p:nvSpPr>
        <p:spPr>
          <a:xfrm>
            <a:off x="2211716" y="4212436"/>
            <a:ext cx="42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48C5DFC-33F5-4356-A87C-2F49EA8A2F1F}"/>
              </a:ext>
            </a:extLst>
          </p:cNvPr>
          <p:cNvSpPr txBox="1"/>
          <p:nvPr/>
        </p:nvSpPr>
        <p:spPr>
          <a:xfrm>
            <a:off x="1309631" y="3123095"/>
            <a:ext cx="42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5779563-0F3A-41E6-B5BA-07585CCF84EA}"/>
              </a:ext>
            </a:extLst>
          </p:cNvPr>
          <p:cNvSpPr txBox="1"/>
          <p:nvPr/>
        </p:nvSpPr>
        <p:spPr>
          <a:xfrm>
            <a:off x="210387" y="3028981"/>
            <a:ext cx="42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FB5C25C-06AC-4F7F-8FB3-A792D89FE5B0}"/>
              </a:ext>
            </a:extLst>
          </p:cNvPr>
          <p:cNvSpPr txBox="1"/>
          <p:nvPr/>
        </p:nvSpPr>
        <p:spPr>
          <a:xfrm>
            <a:off x="1833020" y="1244489"/>
            <a:ext cx="42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8B73FB3-8487-4D42-A35C-0F5CA3F92BF5}"/>
              </a:ext>
            </a:extLst>
          </p:cNvPr>
          <p:cNvSpPr txBox="1"/>
          <p:nvPr/>
        </p:nvSpPr>
        <p:spPr>
          <a:xfrm>
            <a:off x="384082" y="1090018"/>
            <a:ext cx="42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62" name="表格 62">
            <a:extLst>
              <a:ext uri="{FF2B5EF4-FFF2-40B4-BE49-F238E27FC236}">
                <a16:creationId xmlns:a16="http://schemas.microsoft.com/office/drawing/2014/main" id="{24DF8E7A-CB5E-48B8-B28F-47BB63DC4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96216"/>
              </p:ext>
            </p:extLst>
          </p:nvPr>
        </p:nvGraphicFramePr>
        <p:xfrm>
          <a:off x="5520247" y="282343"/>
          <a:ext cx="6344424" cy="553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53">
                  <a:extLst>
                    <a:ext uri="{9D8B030D-6E8A-4147-A177-3AD203B41FA5}">
                      <a16:colId xmlns:a16="http://schemas.microsoft.com/office/drawing/2014/main" val="1855228848"/>
                    </a:ext>
                  </a:extLst>
                </a:gridCol>
                <a:gridCol w="793053">
                  <a:extLst>
                    <a:ext uri="{9D8B030D-6E8A-4147-A177-3AD203B41FA5}">
                      <a16:colId xmlns:a16="http://schemas.microsoft.com/office/drawing/2014/main" val="3214578220"/>
                    </a:ext>
                  </a:extLst>
                </a:gridCol>
                <a:gridCol w="793053">
                  <a:extLst>
                    <a:ext uri="{9D8B030D-6E8A-4147-A177-3AD203B41FA5}">
                      <a16:colId xmlns:a16="http://schemas.microsoft.com/office/drawing/2014/main" val="3702188674"/>
                    </a:ext>
                  </a:extLst>
                </a:gridCol>
                <a:gridCol w="843150">
                  <a:extLst>
                    <a:ext uri="{9D8B030D-6E8A-4147-A177-3AD203B41FA5}">
                      <a16:colId xmlns:a16="http://schemas.microsoft.com/office/drawing/2014/main" val="1598066104"/>
                    </a:ext>
                  </a:extLst>
                </a:gridCol>
                <a:gridCol w="742956">
                  <a:extLst>
                    <a:ext uri="{9D8B030D-6E8A-4147-A177-3AD203B41FA5}">
                      <a16:colId xmlns:a16="http://schemas.microsoft.com/office/drawing/2014/main" val="1869506321"/>
                    </a:ext>
                  </a:extLst>
                </a:gridCol>
                <a:gridCol w="793053">
                  <a:extLst>
                    <a:ext uri="{9D8B030D-6E8A-4147-A177-3AD203B41FA5}">
                      <a16:colId xmlns:a16="http://schemas.microsoft.com/office/drawing/2014/main" val="943144196"/>
                    </a:ext>
                  </a:extLst>
                </a:gridCol>
                <a:gridCol w="793053">
                  <a:extLst>
                    <a:ext uri="{9D8B030D-6E8A-4147-A177-3AD203B41FA5}">
                      <a16:colId xmlns:a16="http://schemas.microsoft.com/office/drawing/2014/main" val="1605821658"/>
                    </a:ext>
                  </a:extLst>
                </a:gridCol>
                <a:gridCol w="793053">
                  <a:extLst>
                    <a:ext uri="{9D8B030D-6E8A-4147-A177-3AD203B41FA5}">
                      <a16:colId xmlns:a16="http://schemas.microsoft.com/office/drawing/2014/main" val="2455455468"/>
                    </a:ext>
                  </a:extLst>
                </a:gridCol>
              </a:tblGrid>
              <a:tr h="69207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33473"/>
                  </a:ext>
                </a:extLst>
              </a:tr>
              <a:tr h="6920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657391"/>
                  </a:ext>
                </a:extLst>
              </a:tr>
              <a:tr h="6920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372423"/>
                  </a:ext>
                </a:extLst>
              </a:tr>
              <a:tr h="6920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089544"/>
                  </a:ext>
                </a:extLst>
              </a:tr>
              <a:tr h="6920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050827"/>
                  </a:ext>
                </a:extLst>
              </a:tr>
              <a:tr h="6920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478683"/>
                  </a:ext>
                </a:extLst>
              </a:tr>
              <a:tr h="6920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24491"/>
                  </a:ext>
                </a:extLst>
              </a:tr>
              <a:tr h="6920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889906"/>
                  </a:ext>
                </a:extLst>
              </a:tr>
            </a:tbl>
          </a:graphicData>
        </a:graphic>
      </p:graphicFrame>
      <p:sp>
        <p:nvSpPr>
          <p:cNvPr id="64" name="文本框 63">
            <a:extLst>
              <a:ext uri="{FF2B5EF4-FFF2-40B4-BE49-F238E27FC236}">
                <a16:creationId xmlns:a16="http://schemas.microsoft.com/office/drawing/2014/main" id="{A039FE67-B7A2-4409-B087-6DC52A875558}"/>
              </a:ext>
            </a:extLst>
          </p:cNvPr>
          <p:cNvSpPr txBox="1"/>
          <p:nvPr/>
        </p:nvSpPr>
        <p:spPr>
          <a:xfrm>
            <a:off x="2908099" y="1685295"/>
            <a:ext cx="75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97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2245513-FFEA-4378-875A-A5AB73C8CBA3}"/>
              </a:ext>
            </a:extLst>
          </p:cNvPr>
          <p:cNvSpPr/>
          <p:nvPr/>
        </p:nvSpPr>
        <p:spPr>
          <a:xfrm>
            <a:off x="3300759" y="345688"/>
            <a:ext cx="847494" cy="869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2B96120-6913-45A6-9D2F-C17070AF9F16}"/>
              </a:ext>
            </a:extLst>
          </p:cNvPr>
          <p:cNvSpPr/>
          <p:nvPr/>
        </p:nvSpPr>
        <p:spPr>
          <a:xfrm>
            <a:off x="1773041" y="1605776"/>
            <a:ext cx="847494" cy="869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472130A-12CA-4DA2-8AED-AA0AB73432E9}"/>
              </a:ext>
            </a:extLst>
          </p:cNvPr>
          <p:cNvSpPr/>
          <p:nvPr/>
        </p:nvSpPr>
        <p:spPr>
          <a:xfrm>
            <a:off x="501800" y="2813962"/>
            <a:ext cx="847494" cy="869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DA2C121-F85B-4EC6-96CA-9AAC9E9AB4A1}"/>
              </a:ext>
            </a:extLst>
          </p:cNvPr>
          <p:cNvSpPr/>
          <p:nvPr/>
        </p:nvSpPr>
        <p:spPr>
          <a:xfrm>
            <a:off x="2749498" y="2941341"/>
            <a:ext cx="847494" cy="869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D4A23E-7F66-4CFA-8BE9-7AA6E06668A8}"/>
              </a:ext>
            </a:extLst>
          </p:cNvPr>
          <p:cNvCxnSpPr>
            <a:stCxn id="4" idx="3"/>
            <a:endCxn id="34" idx="0"/>
          </p:cNvCxnSpPr>
          <p:nvPr/>
        </p:nvCxnSpPr>
        <p:spPr>
          <a:xfrm flipH="1">
            <a:off x="2196788" y="1088105"/>
            <a:ext cx="1228084" cy="517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86C542B-3515-4250-BA7D-65FCD8464BEB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1225181" y="2348193"/>
            <a:ext cx="671973" cy="593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A1CE1DE-D9C8-4570-B83E-53F0D0BA5602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>
          <a:xfrm>
            <a:off x="2496422" y="2348193"/>
            <a:ext cx="676823" cy="593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A1F8D5-900D-493F-A2FD-601E9FA304C9}"/>
              </a:ext>
            </a:extLst>
          </p:cNvPr>
          <p:cNvCxnSpPr/>
          <p:nvPr/>
        </p:nvCxnSpPr>
        <p:spPr>
          <a:xfrm>
            <a:off x="4427034" y="2348193"/>
            <a:ext cx="3423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BF40972-BE91-4BA1-8AF6-7C8B75EC4538}"/>
              </a:ext>
            </a:extLst>
          </p:cNvPr>
          <p:cNvSpPr txBox="1"/>
          <p:nvPr/>
        </p:nvSpPr>
        <p:spPr>
          <a:xfrm>
            <a:off x="5051502" y="1951463"/>
            <a:ext cx="172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右旋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E470DCA-FAC7-4A14-89AC-46C4A3AD234B}"/>
              </a:ext>
            </a:extLst>
          </p:cNvPr>
          <p:cNvSpPr/>
          <p:nvPr/>
        </p:nvSpPr>
        <p:spPr>
          <a:xfrm>
            <a:off x="11298768" y="3119347"/>
            <a:ext cx="847494" cy="869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73D1A945-C98F-4D67-9E02-C64A5346EBD3}"/>
              </a:ext>
            </a:extLst>
          </p:cNvPr>
          <p:cNvSpPr/>
          <p:nvPr/>
        </p:nvSpPr>
        <p:spPr>
          <a:xfrm>
            <a:off x="8719121" y="1658537"/>
            <a:ext cx="847494" cy="869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99E6CA9-5260-4E3E-997C-B781CE1A50C1}"/>
              </a:ext>
            </a:extLst>
          </p:cNvPr>
          <p:cNvSpPr/>
          <p:nvPr/>
        </p:nvSpPr>
        <p:spPr>
          <a:xfrm>
            <a:off x="7447880" y="2866723"/>
            <a:ext cx="847494" cy="869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8F0415E-960F-4B35-B037-C34AADE9B484}"/>
              </a:ext>
            </a:extLst>
          </p:cNvPr>
          <p:cNvSpPr/>
          <p:nvPr/>
        </p:nvSpPr>
        <p:spPr>
          <a:xfrm>
            <a:off x="9859127" y="4247342"/>
            <a:ext cx="847494" cy="869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D53DC11-04EF-4836-8653-D64C5EE2DE89}"/>
              </a:ext>
            </a:extLst>
          </p:cNvPr>
          <p:cNvCxnSpPr>
            <a:cxnSpLocks/>
            <a:stCxn id="60" idx="3"/>
            <a:endCxn id="61" idx="0"/>
          </p:cNvCxnSpPr>
          <p:nvPr/>
        </p:nvCxnSpPr>
        <p:spPr>
          <a:xfrm flipH="1" flipV="1">
            <a:off x="9142868" y="1658537"/>
            <a:ext cx="2280013" cy="2203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1F99496-83C2-4155-BB3F-6A65FC7ADBFD}"/>
              </a:ext>
            </a:extLst>
          </p:cNvPr>
          <p:cNvCxnSpPr>
            <a:cxnSpLocks/>
            <a:stCxn id="61" idx="3"/>
            <a:endCxn id="63" idx="7"/>
          </p:cNvCxnSpPr>
          <p:nvPr/>
        </p:nvCxnSpPr>
        <p:spPr>
          <a:xfrm flipH="1">
            <a:off x="8171261" y="2400954"/>
            <a:ext cx="671973" cy="593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80CD08A-BCD3-46FE-BBF9-D34512D897B8}"/>
              </a:ext>
            </a:extLst>
          </p:cNvPr>
          <p:cNvCxnSpPr>
            <a:cxnSpLocks/>
            <a:stCxn id="60" idx="3"/>
            <a:endCxn id="65" idx="0"/>
          </p:cNvCxnSpPr>
          <p:nvPr/>
        </p:nvCxnSpPr>
        <p:spPr>
          <a:xfrm flipH="1">
            <a:off x="10282874" y="3861764"/>
            <a:ext cx="1140007" cy="38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95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0384412-1A76-4035-8673-B186083B80F2}"/>
              </a:ext>
            </a:extLst>
          </p:cNvPr>
          <p:cNvSpPr/>
          <p:nvPr/>
        </p:nvSpPr>
        <p:spPr>
          <a:xfrm>
            <a:off x="4882830" y="1081668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38D30C6-DEE2-480C-9DFF-1259914E12F1}"/>
              </a:ext>
            </a:extLst>
          </p:cNvPr>
          <p:cNvSpPr/>
          <p:nvPr/>
        </p:nvSpPr>
        <p:spPr>
          <a:xfrm>
            <a:off x="3646496" y="3616736"/>
            <a:ext cx="7957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ADADAA2-D534-4D6E-95D3-9EC8F43C3CC1}"/>
              </a:ext>
            </a:extLst>
          </p:cNvPr>
          <p:cNvSpPr/>
          <p:nvPr/>
        </p:nvSpPr>
        <p:spPr>
          <a:xfrm>
            <a:off x="2911967" y="5299372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013BC91-C195-413B-B5D3-BED636A7899D}"/>
              </a:ext>
            </a:extLst>
          </p:cNvPr>
          <p:cNvSpPr/>
          <p:nvPr/>
        </p:nvSpPr>
        <p:spPr>
          <a:xfrm>
            <a:off x="2149383" y="2397503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A5C60A9-4711-40D0-A11E-0B50BD514297}"/>
              </a:ext>
            </a:extLst>
          </p:cNvPr>
          <p:cNvSpPr/>
          <p:nvPr/>
        </p:nvSpPr>
        <p:spPr>
          <a:xfrm>
            <a:off x="731777" y="3639061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AE45571-A5E6-4D96-AE67-350A3F94DC2C}"/>
              </a:ext>
            </a:extLst>
          </p:cNvPr>
          <p:cNvCxnSpPr>
            <a:cxnSpLocks/>
            <a:stCxn id="2" idx="3"/>
            <a:endCxn id="23" idx="7"/>
          </p:cNvCxnSpPr>
          <p:nvPr/>
        </p:nvCxnSpPr>
        <p:spPr>
          <a:xfrm flipH="1">
            <a:off x="2815655" y="1709866"/>
            <a:ext cx="2181489" cy="795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85E7A85-EFFE-4A17-9B48-A6AE868D2933}"/>
              </a:ext>
            </a:extLst>
          </p:cNvPr>
          <p:cNvCxnSpPr>
            <a:cxnSpLocks/>
            <a:stCxn id="19" idx="1"/>
            <a:endCxn id="23" idx="5"/>
          </p:cNvCxnSpPr>
          <p:nvPr/>
        </p:nvCxnSpPr>
        <p:spPr>
          <a:xfrm flipH="1" flipV="1">
            <a:off x="2815655" y="3025701"/>
            <a:ext cx="947381" cy="69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821DDDD-CC21-4E8B-B5C5-36AF460E9F00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1122070" y="3025701"/>
            <a:ext cx="1141627" cy="61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D64110F-D03F-499F-8599-DF58A8B57F4E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3302260" y="4244934"/>
            <a:ext cx="460776" cy="105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20CEBFB9-F19E-4FC2-89AE-9F7BBD6225EC}"/>
              </a:ext>
            </a:extLst>
          </p:cNvPr>
          <p:cNvSpPr/>
          <p:nvPr/>
        </p:nvSpPr>
        <p:spPr>
          <a:xfrm>
            <a:off x="9700155" y="1059343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A2E036B1-BE0C-4D9E-9AAF-8E7A611C24DF}"/>
              </a:ext>
            </a:extLst>
          </p:cNvPr>
          <p:cNvSpPr/>
          <p:nvPr/>
        </p:nvSpPr>
        <p:spPr>
          <a:xfrm>
            <a:off x="9089897" y="5010589"/>
            <a:ext cx="848889" cy="769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1E83949F-51D8-4F0B-BDA7-CFF1A1CF85D9}"/>
              </a:ext>
            </a:extLst>
          </p:cNvPr>
          <p:cNvSpPr/>
          <p:nvPr/>
        </p:nvSpPr>
        <p:spPr>
          <a:xfrm>
            <a:off x="8333431" y="3746843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C65823AE-5C01-4BB5-AB86-70234C49859C}"/>
              </a:ext>
            </a:extLst>
          </p:cNvPr>
          <p:cNvSpPr/>
          <p:nvPr/>
        </p:nvSpPr>
        <p:spPr>
          <a:xfrm>
            <a:off x="6966708" y="2375178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9D829E82-144A-4656-99B0-81174EE3ED03}"/>
              </a:ext>
            </a:extLst>
          </p:cNvPr>
          <p:cNvSpPr/>
          <p:nvPr/>
        </p:nvSpPr>
        <p:spPr>
          <a:xfrm>
            <a:off x="5549102" y="3616736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9C6F7A64-31D3-40F3-B1DB-DB93279BD089}"/>
              </a:ext>
            </a:extLst>
          </p:cNvPr>
          <p:cNvCxnSpPr>
            <a:cxnSpLocks/>
            <a:stCxn id="216" idx="3"/>
            <a:endCxn id="219" idx="7"/>
          </p:cNvCxnSpPr>
          <p:nvPr/>
        </p:nvCxnSpPr>
        <p:spPr>
          <a:xfrm flipH="1">
            <a:off x="7632980" y="1687541"/>
            <a:ext cx="2181489" cy="795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65DB73FB-D441-4805-B341-FBD35EFBAD72}"/>
              </a:ext>
            </a:extLst>
          </p:cNvPr>
          <p:cNvCxnSpPr>
            <a:cxnSpLocks/>
            <a:endCxn id="219" idx="5"/>
          </p:cNvCxnSpPr>
          <p:nvPr/>
        </p:nvCxnSpPr>
        <p:spPr>
          <a:xfrm flipH="1" flipV="1">
            <a:off x="7632980" y="3003376"/>
            <a:ext cx="998064" cy="89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CAD937C2-FBA3-4F48-82A0-2D70DEE60237}"/>
              </a:ext>
            </a:extLst>
          </p:cNvPr>
          <p:cNvCxnSpPr>
            <a:cxnSpLocks/>
            <a:stCxn id="219" idx="3"/>
            <a:endCxn id="220" idx="0"/>
          </p:cNvCxnSpPr>
          <p:nvPr/>
        </p:nvCxnSpPr>
        <p:spPr>
          <a:xfrm flipH="1">
            <a:off x="5939395" y="3003376"/>
            <a:ext cx="1141627" cy="61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B7DB83C2-B078-43C0-A01F-3DEC75B85ADA}"/>
              </a:ext>
            </a:extLst>
          </p:cNvPr>
          <p:cNvCxnSpPr>
            <a:cxnSpLocks/>
            <a:stCxn id="218" idx="1"/>
            <a:endCxn id="217" idx="3"/>
          </p:cNvCxnSpPr>
          <p:nvPr/>
        </p:nvCxnSpPr>
        <p:spPr>
          <a:xfrm>
            <a:off x="8447745" y="3854625"/>
            <a:ext cx="766469" cy="1812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1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0384412-1A76-4035-8673-B186083B80F2}"/>
              </a:ext>
            </a:extLst>
          </p:cNvPr>
          <p:cNvSpPr/>
          <p:nvPr/>
        </p:nvSpPr>
        <p:spPr>
          <a:xfrm>
            <a:off x="4882830" y="1081668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38D30C6-DEE2-480C-9DFF-1259914E12F1}"/>
              </a:ext>
            </a:extLst>
          </p:cNvPr>
          <p:cNvSpPr/>
          <p:nvPr/>
        </p:nvSpPr>
        <p:spPr>
          <a:xfrm>
            <a:off x="3607754" y="3639061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ADADAA2-D534-4D6E-95D3-9EC8F43C3CC1}"/>
              </a:ext>
            </a:extLst>
          </p:cNvPr>
          <p:cNvSpPr/>
          <p:nvPr/>
        </p:nvSpPr>
        <p:spPr>
          <a:xfrm>
            <a:off x="2783755" y="4902807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013BC91-C195-413B-B5D3-BED636A7899D}"/>
              </a:ext>
            </a:extLst>
          </p:cNvPr>
          <p:cNvSpPr/>
          <p:nvPr/>
        </p:nvSpPr>
        <p:spPr>
          <a:xfrm>
            <a:off x="2149383" y="2397503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A5C60A9-4711-40D0-A11E-0B50BD514297}"/>
              </a:ext>
            </a:extLst>
          </p:cNvPr>
          <p:cNvSpPr/>
          <p:nvPr/>
        </p:nvSpPr>
        <p:spPr>
          <a:xfrm>
            <a:off x="731777" y="3639061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AE45571-A5E6-4D96-AE67-350A3F94DC2C}"/>
              </a:ext>
            </a:extLst>
          </p:cNvPr>
          <p:cNvCxnSpPr>
            <a:cxnSpLocks/>
            <a:stCxn id="2" idx="3"/>
            <a:endCxn id="23" idx="7"/>
          </p:cNvCxnSpPr>
          <p:nvPr/>
        </p:nvCxnSpPr>
        <p:spPr>
          <a:xfrm flipH="1">
            <a:off x="2815655" y="1709866"/>
            <a:ext cx="2181489" cy="795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85E7A85-EFFE-4A17-9B48-A6AE868D2933}"/>
              </a:ext>
            </a:extLst>
          </p:cNvPr>
          <p:cNvCxnSpPr>
            <a:cxnSpLocks/>
            <a:stCxn id="19" idx="1"/>
            <a:endCxn id="23" idx="5"/>
          </p:cNvCxnSpPr>
          <p:nvPr/>
        </p:nvCxnSpPr>
        <p:spPr>
          <a:xfrm flipH="1" flipV="1">
            <a:off x="2815655" y="3025701"/>
            <a:ext cx="906413" cy="721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821DDDD-CC21-4E8B-B5C5-36AF460E9F00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1122070" y="3025701"/>
            <a:ext cx="1141627" cy="61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D64110F-D03F-499F-8599-DF58A8B57F4E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V="1">
            <a:off x="2898069" y="4267259"/>
            <a:ext cx="823999" cy="74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20CEBFB9-F19E-4FC2-89AE-9F7BBD6225EC}"/>
              </a:ext>
            </a:extLst>
          </p:cNvPr>
          <p:cNvSpPr/>
          <p:nvPr/>
        </p:nvSpPr>
        <p:spPr>
          <a:xfrm>
            <a:off x="9700155" y="1059343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A2E036B1-BE0C-4D9E-9AAF-8E7A611C24DF}"/>
              </a:ext>
            </a:extLst>
          </p:cNvPr>
          <p:cNvSpPr/>
          <p:nvPr/>
        </p:nvSpPr>
        <p:spPr>
          <a:xfrm>
            <a:off x="8965580" y="3605584"/>
            <a:ext cx="848889" cy="769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1E83949F-51D8-4F0B-BDA7-CFF1A1CF85D9}"/>
              </a:ext>
            </a:extLst>
          </p:cNvPr>
          <p:cNvSpPr/>
          <p:nvPr/>
        </p:nvSpPr>
        <p:spPr>
          <a:xfrm>
            <a:off x="7696990" y="2650292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C65823AE-5C01-4BB5-AB86-70234C49859C}"/>
              </a:ext>
            </a:extLst>
          </p:cNvPr>
          <p:cNvSpPr/>
          <p:nvPr/>
        </p:nvSpPr>
        <p:spPr>
          <a:xfrm>
            <a:off x="6483731" y="3394953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9D829E82-144A-4656-99B0-81174EE3ED03}"/>
              </a:ext>
            </a:extLst>
          </p:cNvPr>
          <p:cNvSpPr/>
          <p:nvPr/>
        </p:nvSpPr>
        <p:spPr>
          <a:xfrm>
            <a:off x="5457454" y="4880619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9C6F7A64-31D3-40F3-B1DB-DB93279BD089}"/>
              </a:ext>
            </a:extLst>
          </p:cNvPr>
          <p:cNvCxnSpPr>
            <a:cxnSpLocks/>
            <a:stCxn id="216" idx="3"/>
            <a:endCxn id="218" idx="7"/>
          </p:cNvCxnSpPr>
          <p:nvPr/>
        </p:nvCxnSpPr>
        <p:spPr>
          <a:xfrm flipH="1">
            <a:off x="8363262" y="1687541"/>
            <a:ext cx="1451207" cy="107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65DB73FB-D441-4805-B341-FBD35EFBAD72}"/>
              </a:ext>
            </a:extLst>
          </p:cNvPr>
          <p:cNvCxnSpPr>
            <a:cxnSpLocks/>
            <a:stCxn id="218" idx="2"/>
            <a:endCxn id="219" idx="5"/>
          </p:cNvCxnSpPr>
          <p:nvPr/>
        </p:nvCxnSpPr>
        <p:spPr>
          <a:xfrm flipH="1">
            <a:off x="7150003" y="3018282"/>
            <a:ext cx="546987" cy="100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CAD937C2-FBA3-4F48-82A0-2D70DEE60237}"/>
              </a:ext>
            </a:extLst>
          </p:cNvPr>
          <p:cNvCxnSpPr>
            <a:cxnSpLocks/>
            <a:stCxn id="219" idx="3"/>
            <a:endCxn id="220" idx="0"/>
          </p:cNvCxnSpPr>
          <p:nvPr/>
        </p:nvCxnSpPr>
        <p:spPr>
          <a:xfrm flipH="1">
            <a:off x="5847747" y="4023151"/>
            <a:ext cx="750298" cy="85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B7DB83C2-B078-43C0-A01F-3DEC75B85ADA}"/>
              </a:ext>
            </a:extLst>
          </p:cNvPr>
          <p:cNvCxnSpPr>
            <a:cxnSpLocks/>
            <a:stCxn id="218" idx="1"/>
            <a:endCxn id="217" idx="3"/>
          </p:cNvCxnSpPr>
          <p:nvPr/>
        </p:nvCxnSpPr>
        <p:spPr>
          <a:xfrm>
            <a:off x="7811304" y="2758074"/>
            <a:ext cx="1278593" cy="150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29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椭圆 215">
            <a:extLst>
              <a:ext uri="{FF2B5EF4-FFF2-40B4-BE49-F238E27FC236}">
                <a16:creationId xmlns:a16="http://schemas.microsoft.com/office/drawing/2014/main" id="{20CEBFB9-F19E-4FC2-89AE-9F7BBD6225EC}"/>
              </a:ext>
            </a:extLst>
          </p:cNvPr>
          <p:cNvSpPr/>
          <p:nvPr/>
        </p:nvSpPr>
        <p:spPr>
          <a:xfrm>
            <a:off x="5395785" y="882759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A2E036B1-BE0C-4D9E-9AAF-8E7A611C24DF}"/>
              </a:ext>
            </a:extLst>
          </p:cNvPr>
          <p:cNvSpPr/>
          <p:nvPr/>
        </p:nvSpPr>
        <p:spPr>
          <a:xfrm>
            <a:off x="4661210" y="3429000"/>
            <a:ext cx="848889" cy="769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1E83949F-51D8-4F0B-BDA7-CFF1A1CF85D9}"/>
              </a:ext>
            </a:extLst>
          </p:cNvPr>
          <p:cNvSpPr/>
          <p:nvPr/>
        </p:nvSpPr>
        <p:spPr>
          <a:xfrm>
            <a:off x="3392620" y="2473708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C65823AE-5C01-4BB5-AB86-70234C49859C}"/>
              </a:ext>
            </a:extLst>
          </p:cNvPr>
          <p:cNvSpPr/>
          <p:nvPr/>
        </p:nvSpPr>
        <p:spPr>
          <a:xfrm>
            <a:off x="2179361" y="3218369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9D829E82-144A-4656-99B0-81174EE3ED03}"/>
              </a:ext>
            </a:extLst>
          </p:cNvPr>
          <p:cNvSpPr/>
          <p:nvPr/>
        </p:nvSpPr>
        <p:spPr>
          <a:xfrm>
            <a:off x="1153084" y="4704035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9C6F7A64-31D3-40F3-B1DB-DB93279BD089}"/>
              </a:ext>
            </a:extLst>
          </p:cNvPr>
          <p:cNvCxnSpPr>
            <a:cxnSpLocks/>
            <a:stCxn id="216" idx="3"/>
            <a:endCxn id="218" idx="7"/>
          </p:cNvCxnSpPr>
          <p:nvPr/>
        </p:nvCxnSpPr>
        <p:spPr>
          <a:xfrm flipH="1">
            <a:off x="4058892" y="1510957"/>
            <a:ext cx="1451207" cy="107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65DB73FB-D441-4805-B341-FBD35EFBAD72}"/>
              </a:ext>
            </a:extLst>
          </p:cNvPr>
          <p:cNvCxnSpPr>
            <a:cxnSpLocks/>
            <a:stCxn id="218" idx="2"/>
            <a:endCxn id="219" idx="5"/>
          </p:cNvCxnSpPr>
          <p:nvPr/>
        </p:nvCxnSpPr>
        <p:spPr>
          <a:xfrm flipH="1">
            <a:off x="2845633" y="2841698"/>
            <a:ext cx="546987" cy="100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CAD937C2-FBA3-4F48-82A0-2D70DEE60237}"/>
              </a:ext>
            </a:extLst>
          </p:cNvPr>
          <p:cNvCxnSpPr>
            <a:cxnSpLocks/>
            <a:stCxn id="219" idx="3"/>
            <a:endCxn id="220" idx="0"/>
          </p:cNvCxnSpPr>
          <p:nvPr/>
        </p:nvCxnSpPr>
        <p:spPr>
          <a:xfrm flipH="1">
            <a:off x="1543377" y="3846567"/>
            <a:ext cx="750298" cy="85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B7DB83C2-B078-43C0-A01F-3DEC75B85ADA}"/>
              </a:ext>
            </a:extLst>
          </p:cNvPr>
          <p:cNvCxnSpPr>
            <a:cxnSpLocks/>
            <a:stCxn id="218" idx="1"/>
            <a:endCxn id="217" idx="3"/>
          </p:cNvCxnSpPr>
          <p:nvPr/>
        </p:nvCxnSpPr>
        <p:spPr>
          <a:xfrm>
            <a:off x="3506934" y="2581490"/>
            <a:ext cx="1278593" cy="150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25F0ACDC-2C97-461C-BB74-CED3ABD4ECCB}"/>
              </a:ext>
            </a:extLst>
          </p:cNvPr>
          <p:cNvSpPr/>
          <p:nvPr/>
        </p:nvSpPr>
        <p:spPr>
          <a:xfrm>
            <a:off x="10648623" y="3863305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10E7F42-0DBF-4B4F-888E-DF118DA94E0E}"/>
              </a:ext>
            </a:extLst>
          </p:cNvPr>
          <p:cNvSpPr/>
          <p:nvPr/>
        </p:nvSpPr>
        <p:spPr>
          <a:xfrm>
            <a:off x="9518337" y="4736873"/>
            <a:ext cx="848889" cy="769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06AB419-535F-49EE-B070-5554F89C94C7}"/>
              </a:ext>
            </a:extLst>
          </p:cNvPr>
          <p:cNvSpPr/>
          <p:nvPr/>
        </p:nvSpPr>
        <p:spPr>
          <a:xfrm>
            <a:off x="7999691" y="2506546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09363B8-08F4-4436-94D8-9D916EF5BFE4}"/>
              </a:ext>
            </a:extLst>
          </p:cNvPr>
          <p:cNvSpPr/>
          <p:nvPr/>
        </p:nvSpPr>
        <p:spPr>
          <a:xfrm>
            <a:off x="6786432" y="3251207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609DE19-27F6-4762-AB6F-59C3FC1299E6}"/>
              </a:ext>
            </a:extLst>
          </p:cNvPr>
          <p:cNvSpPr/>
          <p:nvPr/>
        </p:nvSpPr>
        <p:spPr>
          <a:xfrm>
            <a:off x="5760155" y="4736873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1F58C04-6C33-4DD4-A564-2F012AD03B2B}"/>
              </a:ext>
            </a:extLst>
          </p:cNvPr>
          <p:cNvCxnSpPr>
            <a:cxnSpLocks/>
            <a:stCxn id="20" idx="3"/>
            <a:endCxn id="25" idx="7"/>
          </p:cNvCxnSpPr>
          <p:nvPr/>
        </p:nvCxnSpPr>
        <p:spPr>
          <a:xfrm flipH="1" flipV="1">
            <a:off x="8665963" y="2614328"/>
            <a:ext cx="2096974" cy="187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313EE49-18FA-4797-82E6-AA80896329ED}"/>
              </a:ext>
            </a:extLst>
          </p:cNvPr>
          <p:cNvCxnSpPr>
            <a:cxnSpLocks/>
            <a:stCxn id="25" idx="2"/>
            <a:endCxn id="26" idx="5"/>
          </p:cNvCxnSpPr>
          <p:nvPr/>
        </p:nvCxnSpPr>
        <p:spPr>
          <a:xfrm flipH="1">
            <a:off x="7452704" y="2874536"/>
            <a:ext cx="546987" cy="100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18878E6-975A-4191-99DF-EE6AC38A17DA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 flipH="1">
            <a:off x="6150448" y="3879405"/>
            <a:ext cx="750298" cy="85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17DB393-AB72-4B90-8D76-EE0958BC3270}"/>
              </a:ext>
            </a:extLst>
          </p:cNvPr>
          <p:cNvCxnSpPr>
            <a:cxnSpLocks/>
            <a:stCxn id="20" idx="3"/>
            <a:endCxn id="21" idx="3"/>
          </p:cNvCxnSpPr>
          <p:nvPr/>
        </p:nvCxnSpPr>
        <p:spPr>
          <a:xfrm flipH="1">
            <a:off x="9642654" y="4491503"/>
            <a:ext cx="1120283" cy="90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27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椭圆 215">
            <a:extLst>
              <a:ext uri="{FF2B5EF4-FFF2-40B4-BE49-F238E27FC236}">
                <a16:creationId xmlns:a16="http://schemas.microsoft.com/office/drawing/2014/main" id="{20CEBFB9-F19E-4FC2-89AE-9F7BBD6225EC}"/>
              </a:ext>
            </a:extLst>
          </p:cNvPr>
          <p:cNvSpPr/>
          <p:nvPr/>
        </p:nvSpPr>
        <p:spPr>
          <a:xfrm>
            <a:off x="3536505" y="3061010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9C6F7A64-31D3-40F3-B1DB-DB93279BD089}"/>
              </a:ext>
            </a:extLst>
          </p:cNvPr>
          <p:cNvCxnSpPr>
            <a:cxnSpLocks/>
            <a:stCxn id="216" idx="3"/>
            <a:endCxn id="98" idx="7"/>
          </p:cNvCxnSpPr>
          <p:nvPr/>
        </p:nvCxnSpPr>
        <p:spPr>
          <a:xfrm flipH="1" flipV="1">
            <a:off x="2330052" y="1890862"/>
            <a:ext cx="1320767" cy="179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83FB4C35-F252-41D0-BF5D-1C6DEE882090}"/>
              </a:ext>
            </a:extLst>
          </p:cNvPr>
          <p:cNvSpPr/>
          <p:nvPr/>
        </p:nvSpPr>
        <p:spPr>
          <a:xfrm>
            <a:off x="515639" y="3321218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6346A98-42AE-4145-B08A-2E9B8B1D1309}"/>
              </a:ext>
            </a:extLst>
          </p:cNvPr>
          <p:cNvSpPr/>
          <p:nvPr/>
        </p:nvSpPr>
        <p:spPr>
          <a:xfrm>
            <a:off x="4545691" y="5727984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3D0F55A-01C0-4F7A-B52F-EF25117622B9}"/>
              </a:ext>
            </a:extLst>
          </p:cNvPr>
          <p:cNvCxnSpPr>
            <a:cxnSpLocks/>
            <a:stCxn id="216" idx="4"/>
            <a:endCxn id="24" idx="0"/>
          </p:cNvCxnSpPr>
          <p:nvPr/>
        </p:nvCxnSpPr>
        <p:spPr>
          <a:xfrm>
            <a:off x="3926798" y="3796990"/>
            <a:ext cx="1009186" cy="1930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3373E165-0F0F-4254-A027-A79DE5C5FF4A}"/>
              </a:ext>
            </a:extLst>
          </p:cNvPr>
          <p:cNvSpPr/>
          <p:nvPr/>
        </p:nvSpPr>
        <p:spPr>
          <a:xfrm>
            <a:off x="0" y="5620202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E9DAE44-9329-487F-9AC7-3E54A7321D1B}"/>
              </a:ext>
            </a:extLst>
          </p:cNvPr>
          <p:cNvCxnSpPr>
            <a:cxnSpLocks/>
            <a:stCxn id="22" idx="4"/>
            <a:endCxn id="35" idx="7"/>
          </p:cNvCxnSpPr>
          <p:nvPr/>
        </p:nvCxnSpPr>
        <p:spPr>
          <a:xfrm>
            <a:off x="905932" y="4057198"/>
            <a:ext cx="1033827" cy="1670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1F79E9D-B835-41E9-A050-801CFB9F440D}"/>
              </a:ext>
            </a:extLst>
          </p:cNvPr>
          <p:cNvSpPr/>
          <p:nvPr/>
        </p:nvSpPr>
        <p:spPr>
          <a:xfrm>
            <a:off x="1273487" y="5620202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58472C3-B355-44E0-A048-429D8020B3A8}"/>
              </a:ext>
            </a:extLst>
          </p:cNvPr>
          <p:cNvCxnSpPr>
            <a:cxnSpLocks/>
            <a:stCxn id="22" idx="5"/>
            <a:endCxn id="98" idx="1"/>
          </p:cNvCxnSpPr>
          <p:nvPr/>
        </p:nvCxnSpPr>
        <p:spPr>
          <a:xfrm flipV="1">
            <a:off x="1181911" y="1890862"/>
            <a:ext cx="596183" cy="2058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37EBA8C-81C0-486C-842A-48A02A10F83F}"/>
              </a:ext>
            </a:extLst>
          </p:cNvPr>
          <p:cNvCxnSpPr>
            <a:cxnSpLocks/>
            <a:stCxn id="22" idx="3"/>
            <a:endCxn id="32" idx="0"/>
          </p:cNvCxnSpPr>
          <p:nvPr/>
        </p:nvCxnSpPr>
        <p:spPr>
          <a:xfrm flipH="1">
            <a:off x="390293" y="3949416"/>
            <a:ext cx="239660" cy="1670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86387842-EF44-4DBA-8132-699E9C5F926C}"/>
              </a:ext>
            </a:extLst>
          </p:cNvPr>
          <p:cNvSpPr/>
          <p:nvPr/>
        </p:nvSpPr>
        <p:spPr>
          <a:xfrm>
            <a:off x="1663780" y="1783080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39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>
            <a:extLst>
              <a:ext uri="{FF2B5EF4-FFF2-40B4-BE49-F238E27FC236}">
                <a16:creationId xmlns:a16="http://schemas.microsoft.com/office/drawing/2014/main" id="{3373E165-0F0F-4254-A027-A79DE5C5FF4A}"/>
              </a:ext>
            </a:extLst>
          </p:cNvPr>
          <p:cNvSpPr/>
          <p:nvPr/>
        </p:nvSpPr>
        <p:spPr>
          <a:xfrm>
            <a:off x="3315627" y="5650682"/>
            <a:ext cx="72594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CC184CD-5858-4761-B7D4-77CFC15CBB72}"/>
              </a:ext>
            </a:extLst>
          </p:cNvPr>
          <p:cNvSpPr/>
          <p:nvPr/>
        </p:nvSpPr>
        <p:spPr>
          <a:xfrm>
            <a:off x="3575080" y="2693020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F66997C-296B-4181-919C-0858F5D0E21C}"/>
              </a:ext>
            </a:extLst>
          </p:cNvPr>
          <p:cNvSpPr/>
          <p:nvPr/>
        </p:nvSpPr>
        <p:spPr>
          <a:xfrm>
            <a:off x="4818440" y="4215840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8F0FC3C-4D38-4C93-863F-CF1F45D2ED21}"/>
              </a:ext>
            </a:extLst>
          </p:cNvPr>
          <p:cNvSpPr/>
          <p:nvPr/>
        </p:nvSpPr>
        <p:spPr>
          <a:xfrm>
            <a:off x="5924640" y="1764482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466F57A-696B-485C-A877-04BA04AD0814}"/>
              </a:ext>
            </a:extLst>
          </p:cNvPr>
          <p:cNvSpPr/>
          <p:nvPr/>
        </p:nvSpPr>
        <p:spPr>
          <a:xfrm>
            <a:off x="7669066" y="5650682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0F6ED41-FE0B-4D04-BC7D-085CF52FAC69}"/>
              </a:ext>
            </a:extLst>
          </p:cNvPr>
          <p:cNvSpPr/>
          <p:nvPr/>
        </p:nvSpPr>
        <p:spPr>
          <a:xfrm>
            <a:off x="8612646" y="4156034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F748738-3B6F-4D92-A96B-7A76F89C17D9}"/>
              </a:ext>
            </a:extLst>
          </p:cNvPr>
          <p:cNvSpPr/>
          <p:nvPr/>
        </p:nvSpPr>
        <p:spPr>
          <a:xfrm>
            <a:off x="9816606" y="2937962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8639847-3C72-471C-A1E7-24BDB7FB1CA9}"/>
              </a:ext>
            </a:extLst>
          </p:cNvPr>
          <p:cNvSpPr/>
          <p:nvPr/>
        </p:nvSpPr>
        <p:spPr>
          <a:xfrm>
            <a:off x="11217385" y="4553376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5A5F068-D80B-4C44-AAEF-AEA9B38FD6FB}"/>
              </a:ext>
            </a:extLst>
          </p:cNvPr>
          <p:cNvSpPr/>
          <p:nvPr/>
        </p:nvSpPr>
        <p:spPr>
          <a:xfrm>
            <a:off x="1804820" y="4156034"/>
            <a:ext cx="780586" cy="735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69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248</Words>
  <Application>Microsoft Office PowerPoint</Application>
  <PresentationFormat>宽屏</PresentationFormat>
  <Paragraphs>214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hhr</dc:creator>
  <cp:lastModifiedBy>hhr</cp:lastModifiedBy>
  <cp:revision>44</cp:revision>
  <dcterms:created xsi:type="dcterms:W3CDTF">2020-03-23T08:56:40Z</dcterms:created>
  <dcterms:modified xsi:type="dcterms:W3CDTF">2020-04-27T02:59:13Z</dcterms:modified>
</cp:coreProperties>
</file>