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имофей Скуратович" userId="5e2d4ded04b440eb" providerId="LiveId" clId="{F1FBF87E-22D6-4D4B-B73E-A5ECC9D03790}"/>
    <pc:docChg chg="undo custSel addSld modSld sldOrd">
      <pc:chgData name="Тимофей Скуратович" userId="5e2d4ded04b440eb" providerId="LiveId" clId="{F1FBF87E-22D6-4D4B-B73E-A5ECC9D03790}" dt="2024-05-26T11:17:05.417" v="1089" actId="2711"/>
      <pc:docMkLst>
        <pc:docMk/>
      </pc:docMkLst>
      <pc:sldChg chg="addSp delSp modSp new mod">
        <pc:chgData name="Тимофей Скуратович" userId="5e2d4ded04b440eb" providerId="LiveId" clId="{F1FBF87E-22D6-4D4B-B73E-A5ECC9D03790}" dt="2024-05-25T12:35:24.778" v="451" actId="2711"/>
        <pc:sldMkLst>
          <pc:docMk/>
          <pc:sldMk cId="1866776411" sldId="256"/>
        </pc:sldMkLst>
        <pc:spChg chg="mod">
          <ac:chgData name="Тимофей Скуратович" userId="5e2d4ded04b440eb" providerId="LiveId" clId="{F1FBF87E-22D6-4D4B-B73E-A5ECC9D03790}" dt="2024-05-25T12:32:43.764" v="432" actId="1076"/>
          <ac:spMkLst>
            <pc:docMk/>
            <pc:sldMk cId="1866776411" sldId="256"/>
            <ac:spMk id="2" creationId="{68871EBB-80C1-4FC2-9A17-317C9A40421F}"/>
          </ac:spMkLst>
        </pc:spChg>
        <pc:spChg chg="mod">
          <ac:chgData name="Тимофей Скуратович" userId="5e2d4ded04b440eb" providerId="LiveId" clId="{F1FBF87E-22D6-4D4B-B73E-A5ECC9D03790}" dt="2024-05-25T12:33:03.834" v="439" actId="1076"/>
          <ac:spMkLst>
            <pc:docMk/>
            <pc:sldMk cId="1866776411" sldId="256"/>
            <ac:spMk id="3" creationId="{D4A6B77E-5EC7-4771-BBDA-EBA4A2AF2896}"/>
          </ac:spMkLst>
        </pc:spChg>
        <pc:spChg chg="add mod">
          <ac:chgData name="Тимофей Скуратович" userId="5e2d4ded04b440eb" providerId="LiveId" clId="{F1FBF87E-22D6-4D4B-B73E-A5ECC9D03790}" dt="2024-05-25T12:35:24.778" v="451" actId="2711"/>
          <ac:spMkLst>
            <pc:docMk/>
            <pc:sldMk cId="1866776411" sldId="256"/>
            <ac:spMk id="4" creationId="{BB7C7969-3EB5-4E0A-B8D6-CA12B1CF20A8}"/>
          </ac:spMkLst>
        </pc:spChg>
        <pc:spChg chg="add del">
          <ac:chgData name="Тимофей Скуратович" userId="5e2d4ded04b440eb" providerId="LiveId" clId="{F1FBF87E-22D6-4D4B-B73E-A5ECC9D03790}" dt="2024-05-23T13:08:22.526" v="108" actId="22"/>
          <ac:spMkLst>
            <pc:docMk/>
            <pc:sldMk cId="1866776411" sldId="256"/>
            <ac:spMk id="6" creationId="{82492CDA-06CD-442C-A80E-8A1B628D1D42}"/>
          </ac:spMkLst>
        </pc:spChg>
        <pc:spChg chg="add mod">
          <ac:chgData name="Тимофей Скуратович" userId="5e2d4ded04b440eb" providerId="LiveId" clId="{F1FBF87E-22D6-4D4B-B73E-A5ECC9D03790}" dt="2024-05-25T12:33:13.414" v="441" actId="1076"/>
          <ac:spMkLst>
            <pc:docMk/>
            <pc:sldMk cId="1866776411" sldId="256"/>
            <ac:spMk id="6" creationId="{8E60E859-2F86-4481-8A8A-1436B5FC9021}"/>
          </ac:spMkLst>
        </pc:spChg>
        <pc:spChg chg="add del mod">
          <ac:chgData name="Тимофей Скуратович" userId="5e2d4ded04b440eb" providerId="LiveId" clId="{F1FBF87E-22D6-4D4B-B73E-A5ECC9D03790}" dt="2024-05-25T12:33:56.881" v="446"/>
          <ac:spMkLst>
            <pc:docMk/>
            <pc:sldMk cId="1866776411" sldId="256"/>
            <ac:spMk id="7" creationId="{BAC00962-6510-4E59-91E3-F66A8A0E9255}"/>
          </ac:spMkLst>
        </pc:spChg>
        <pc:spChg chg="add del">
          <ac:chgData name="Тимофей Скуратович" userId="5e2d4ded04b440eb" providerId="LiveId" clId="{F1FBF87E-22D6-4D4B-B73E-A5ECC9D03790}" dt="2024-05-23T13:08:31.787" v="110" actId="22"/>
          <ac:spMkLst>
            <pc:docMk/>
            <pc:sldMk cId="1866776411" sldId="256"/>
            <ac:spMk id="8" creationId="{1ED0E2A3-A46B-4EA4-8DF6-7D73C19C813B}"/>
          </ac:spMkLst>
        </pc:spChg>
        <pc:spChg chg="add mod">
          <ac:chgData name="Тимофей Скуратович" userId="5e2d4ded04b440eb" providerId="LiveId" clId="{F1FBF87E-22D6-4D4B-B73E-A5ECC9D03790}" dt="2024-05-25T12:35:16.599" v="450" actId="404"/>
          <ac:spMkLst>
            <pc:docMk/>
            <pc:sldMk cId="1866776411" sldId="256"/>
            <ac:spMk id="8" creationId="{484909F0-2B09-426E-8A8D-7B612C096F9F}"/>
          </ac:spMkLst>
        </pc:spChg>
      </pc:sldChg>
      <pc:sldChg chg="addSp delSp modSp new mod">
        <pc:chgData name="Тимофей Скуратович" userId="5e2d4ded04b440eb" providerId="LiveId" clId="{F1FBF87E-22D6-4D4B-B73E-A5ECC9D03790}" dt="2024-05-25T16:57:30.101" v="862" actId="1076"/>
        <pc:sldMkLst>
          <pc:docMk/>
          <pc:sldMk cId="3268055157" sldId="257"/>
        </pc:sldMkLst>
        <pc:spChg chg="mod">
          <ac:chgData name="Тимофей Скуратович" userId="5e2d4ded04b440eb" providerId="LiveId" clId="{F1FBF87E-22D6-4D4B-B73E-A5ECC9D03790}" dt="2024-05-25T16:56:47.735" v="859" actId="1076"/>
          <ac:spMkLst>
            <pc:docMk/>
            <pc:sldMk cId="3268055157" sldId="257"/>
            <ac:spMk id="2" creationId="{A7CFF11D-0C76-4FF1-B504-A04D49F4EB35}"/>
          </ac:spMkLst>
        </pc:spChg>
        <pc:spChg chg="del mod">
          <ac:chgData name="Тимофей Скуратович" userId="5e2d4ded04b440eb" providerId="LiveId" clId="{F1FBF87E-22D6-4D4B-B73E-A5ECC9D03790}" dt="2024-05-25T16:56:44.986" v="857" actId="478"/>
          <ac:spMkLst>
            <pc:docMk/>
            <pc:sldMk cId="3268055157" sldId="257"/>
            <ac:spMk id="3" creationId="{ECEE0AB6-36AA-49F5-B8E0-4A5EA75CB64C}"/>
          </ac:spMkLst>
        </pc:spChg>
        <pc:spChg chg="add mod">
          <ac:chgData name="Тимофей Скуратович" userId="5e2d4ded04b440eb" providerId="LiveId" clId="{F1FBF87E-22D6-4D4B-B73E-A5ECC9D03790}" dt="2024-05-25T16:57:30.101" v="862" actId="1076"/>
          <ac:spMkLst>
            <pc:docMk/>
            <pc:sldMk cId="3268055157" sldId="257"/>
            <ac:spMk id="4" creationId="{B329901A-CC3B-4D92-9BDE-82DFD88DDD1E}"/>
          </ac:spMkLst>
        </pc:spChg>
        <pc:spChg chg="add del mod">
          <ac:chgData name="Тимофей Скуратович" userId="5e2d4ded04b440eb" providerId="LiveId" clId="{F1FBF87E-22D6-4D4B-B73E-A5ECC9D03790}" dt="2024-05-25T16:56:57.836" v="861" actId="478"/>
          <ac:spMkLst>
            <pc:docMk/>
            <pc:sldMk cId="3268055157" sldId="257"/>
            <ac:spMk id="6" creationId="{8008A3B3-709C-4DAA-998C-0D1D222DD8F0}"/>
          </ac:spMkLst>
        </pc:spChg>
      </pc:sldChg>
      <pc:sldChg chg="addSp modSp new mod">
        <pc:chgData name="Тимофей Скуратович" userId="5e2d4ded04b440eb" providerId="LiveId" clId="{F1FBF87E-22D6-4D4B-B73E-A5ECC9D03790}" dt="2024-05-26T08:25:54.410" v="870" actId="20577"/>
        <pc:sldMkLst>
          <pc:docMk/>
          <pc:sldMk cId="2239668626" sldId="258"/>
        </pc:sldMkLst>
        <pc:spChg chg="mod">
          <ac:chgData name="Тимофей Скуратович" userId="5e2d4ded04b440eb" providerId="LiveId" clId="{F1FBF87E-22D6-4D4B-B73E-A5ECC9D03790}" dt="2024-05-25T16:45:40.790" v="735" actId="2711"/>
          <ac:spMkLst>
            <pc:docMk/>
            <pc:sldMk cId="2239668626" sldId="258"/>
            <ac:spMk id="2" creationId="{794A2B6B-6763-48DF-B9EF-564B41E74B64}"/>
          </ac:spMkLst>
        </pc:spChg>
        <pc:spChg chg="mod">
          <ac:chgData name="Тимофей Скуратович" userId="5e2d4ded04b440eb" providerId="LiveId" clId="{F1FBF87E-22D6-4D4B-B73E-A5ECC9D03790}" dt="2024-05-26T08:25:54.410" v="870" actId="20577"/>
          <ac:spMkLst>
            <pc:docMk/>
            <pc:sldMk cId="2239668626" sldId="258"/>
            <ac:spMk id="3" creationId="{221D8D78-CF12-4864-80F1-E102219DA96B}"/>
          </ac:spMkLst>
        </pc:spChg>
        <pc:spChg chg="add mod">
          <ac:chgData name="Тимофей Скуратович" userId="5e2d4ded04b440eb" providerId="LiveId" clId="{F1FBF87E-22D6-4D4B-B73E-A5ECC9D03790}" dt="2024-05-25T16:33:31.366" v="734" actId="20577"/>
          <ac:spMkLst>
            <pc:docMk/>
            <pc:sldMk cId="2239668626" sldId="258"/>
            <ac:spMk id="4" creationId="{96CE788F-C07D-4B75-92C4-5E707CD49509}"/>
          </ac:spMkLst>
        </pc:spChg>
      </pc:sldChg>
      <pc:sldChg chg="addSp delSp modSp new mod">
        <pc:chgData name="Тимофей Скуратович" userId="5e2d4ded04b440eb" providerId="LiveId" clId="{F1FBF87E-22D6-4D4B-B73E-A5ECC9D03790}" dt="2024-05-26T11:17:05.417" v="1089" actId="2711"/>
        <pc:sldMkLst>
          <pc:docMk/>
          <pc:sldMk cId="632232822" sldId="259"/>
        </pc:sldMkLst>
        <pc:spChg chg="mod">
          <ac:chgData name="Тимофей Скуратович" userId="5e2d4ded04b440eb" providerId="LiveId" clId="{F1FBF87E-22D6-4D4B-B73E-A5ECC9D03790}" dt="2024-05-25T16:45:54.551" v="736" actId="2711"/>
          <ac:spMkLst>
            <pc:docMk/>
            <pc:sldMk cId="632232822" sldId="259"/>
            <ac:spMk id="2" creationId="{7F8E9778-552F-4CE1-9544-F984A95F6463}"/>
          </ac:spMkLst>
        </pc:spChg>
        <pc:spChg chg="mod">
          <ac:chgData name="Тимофей Скуратович" userId="5e2d4ded04b440eb" providerId="LiveId" clId="{F1FBF87E-22D6-4D4B-B73E-A5ECC9D03790}" dt="2024-05-26T11:17:05.417" v="1089" actId="2711"/>
          <ac:spMkLst>
            <pc:docMk/>
            <pc:sldMk cId="632232822" sldId="259"/>
            <ac:spMk id="3" creationId="{865E01A7-0530-4BF3-8494-E2D8B171DBE9}"/>
          </ac:spMkLst>
        </pc:spChg>
        <pc:spChg chg="add mod">
          <ac:chgData name="Тимофей Скуратович" userId="5e2d4ded04b440eb" providerId="LiveId" clId="{F1FBF87E-22D6-4D4B-B73E-A5ECC9D03790}" dt="2024-05-26T11:17:01.656" v="1088" actId="2711"/>
          <ac:spMkLst>
            <pc:docMk/>
            <pc:sldMk cId="632232822" sldId="259"/>
            <ac:spMk id="4" creationId="{BD1106C9-C4B8-4F56-9189-3FDDCF94AF62}"/>
          </ac:spMkLst>
        </pc:spChg>
        <pc:spChg chg="add del mod">
          <ac:chgData name="Тимофей Скуратович" userId="5e2d4ded04b440eb" providerId="LiveId" clId="{F1FBF87E-22D6-4D4B-B73E-A5ECC9D03790}" dt="2024-05-26T11:11:11.923" v="1062" actId="478"/>
          <ac:spMkLst>
            <pc:docMk/>
            <pc:sldMk cId="632232822" sldId="259"/>
            <ac:spMk id="5" creationId="{3606975D-8BE0-480E-85C5-0BD2D8499195}"/>
          </ac:spMkLst>
        </pc:spChg>
        <pc:picChg chg="add del mod">
          <ac:chgData name="Тимофей Скуратович" userId="5e2d4ded04b440eb" providerId="LiveId" clId="{F1FBF87E-22D6-4D4B-B73E-A5ECC9D03790}" dt="2024-05-26T11:11:37.841" v="1066" actId="478"/>
          <ac:picMkLst>
            <pc:docMk/>
            <pc:sldMk cId="632232822" sldId="259"/>
            <ac:picMk id="7" creationId="{DF13AFE4-2F9A-49B2-968A-EDE306FD27E1}"/>
          </ac:picMkLst>
        </pc:picChg>
        <pc:picChg chg="add mod">
          <ac:chgData name="Тимофей Скуратович" userId="5e2d4ded04b440eb" providerId="LiveId" clId="{F1FBF87E-22D6-4D4B-B73E-A5ECC9D03790}" dt="2024-05-26T11:13:36.194" v="1077" actId="1076"/>
          <ac:picMkLst>
            <pc:docMk/>
            <pc:sldMk cId="632232822" sldId="259"/>
            <ac:picMk id="8" creationId="{D187BEA1-CC7C-466C-9D76-DF8644825FF0}"/>
          </ac:picMkLst>
        </pc:picChg>
        <pc:picChg chg="add mod">
          <ac:chgData name="Тимофей Скуратович" userId="5e2d4ded04b440eb" providerId="LiveId" clId="{F1FBF87E-22D6-4D4B-B73E-A5ECC9D03790}" dt="2024-05-26T11:16:02.017" v="1086" actId="1076"/>
          <ac:picMkLst>
            <pc:docMk/>
            <pc:sldMk cId="632232822" sldId="259"/>
            <ac:picMk id="9" creationId="{7D1128A8-DDF8-4E22-AC72-3B202CF9A357}"/>
          </ac:picMkLst>
        </pc:picChg>
      </pc:sldChg>
      <pc:sldChg chg="addSp delSp modSp new mod">
        <pc:chgData name="Тимофей Скуратович" userId="5e2d4ded04b440eb" providerId="LiveId" clId="{F1FBF87E-22D6-4D4B-B73E-A5ECC9D03790}" dt="2024-05-25T16:46:08.998" v="737" actId="2711"/>
        <pc:sldMkLst>
          <pc:docMk/>
          <pc:sldMk cId="2957935382" sldId="260"/>
        </pc:sldMkLst>
        <pc:spChg chg="mod">
          <ac:chgData name="Тимофей Скуратович" userId="5e2d4ded04b440eb" providerId="LiveId" clId="{F1FBF87E-22D6-4D4B-B73E-A5ECC9D03790}" dt="2024-05-25T16:46:08.998" v="737" actId="2711"/>
          <ac:spMkLst>
            <pc:docMk/>
            <pc:sldMk cId="2957935382" sldId="260"/>
            <ac:spMk id="2" creationId="{DE0D5F43-3E3E-425D-A0B8-A02022D6602C}"/>
          </ac:spMkLst>
        </pc:spChg>
        <pc:spChg chg="del mod">
          <ac:chgData name="Тимофей Скуратович" userId="5e2d4ded04b440eb" providerId="LiveId" clId="{F1FBF87E-22D6-4D4B-B73E-A5ECC9D03790}" dt="2024-05-25T12:25:13.701" v="357" actId="478"/>
          <ac:spMkLst>
            <pc:docMk/>
            <pc:sldMk cId="2957935382" sldId="260"/>
            <ac:spMk id="3" creationId="{8CD1854A-8B93-4E6D-9E11-DCA091E667CA}"/>
          </ac:spMkLst>
        </pc:spChg>
        <pc:picChg chg="add mod">
          <ac:chgData name="Тимофей Скуратович" userId="5e2d4ded04b440eb" providerId="LiveId" clId="{F1FBF87E-22D6-4D4B-B73E-A5ECC9D03790}" dt="2024-05-25T12:26:59.648" v="381" actId="1076"/>
          <ac:picMkLst>
            <pc:docMk/>
            <pc:sldMk cId="2957935382" sldId="260"/>
            <ac:picMk id="4" creationId="{57B81093-C875-4C44-B365-4FEB02116A9F}"/>
          </ac:picMkLst>
        </pc:picChg>
        <pc:picChg chg="add mod">
          <ac:chgData name="Тимофей Скуратович" userId="5e2d4ded04b440eb" providerId="LiveId" clId="{F1FBF87E-22D6-4D4B-B73E-A5ECC9D03790}" dt="2024-05-25T12:35:48.739" v="454" actId="1076"/>
          <ac:picMkLst>
            <pc:docMk/>
            <pc:sldMk cId="2957935382" sldId="260"/>
            <ac:picMk id="5" creationId="{A47B76C9-6F81-40BC-A3C9-E2727D057F0D}"/>
          </ac:picMkLst>
        </pc:picChg>
        <pc:picChg chg="add del mod">
          <ac:chgData name="Тимофей Скуратович" userId="5e2d4ded04b440eb" providerId="LiveId" clId="{F1FBF87E-22D6-4D4B-B73E-A5ECC9D03790}" dt="2024-05-25T12:48:02.810" v="489" actId="478"/>
          <ac:picMkLst>
            <pc:docMk/>
            <pc:sldMk cId="2957935382" sldId="260"/>
            <ac:picMk id="6" creationId="{5C2D5B17-46E1-4B8A-B969-83AEE6C01015}"/>
          </ac:picMkLst>
        </pc:picChg>
        <pc:picChg chg="add mod">
          <ac:chgData name="Тимофей Скуратович" userId="5e2d4ded04b440eb" providerId="LiveId" clId="{F1FBF87E-22D6-4D4B-B73E-A5ECC9D03790}" dt="2024-05-25T12:48:10.900" v="492" actId="1076"/>
          <ac:picMkLst>
            <pc:docMk/>
            <pc:sldMk cId="2957935382" sldId="260"/>
            <ac:picMk id="8" creationId="{B87E692C-ECE5-45C7-AF1E-F150DBD614EA}"/>
          </ac:picMkLst>
        </pc:picChg>
      </pc:sldChg>
      <pc:sldChg chg="addSp delSp modSp new mod">
        <pc:chgData name="Тимофей Скуратович" userId="5e2d4ded04b440eb" providerId="LiveId" clId="{F1FBF87E-22D6-4D4B-B73E-A5ECC9D03790}" dt="2024-05-25T16:48:43.105" v="743" actId="14100"/>
        <pc:sldMkLst>
          <pc:docMk/>
          <pc:sldMk cId="2064106648" sldId="261"/>
        </pc:sldMkLst>
        <pc:spChg chg="mod">
          <ac:chgData name="Тимофей Скуратович" userId="5e2d4ded04b440eb" providerId="LiveId" clId="{F1FBF87E-22D6-4D4B-B73E-A5ECC9D03790}" dt="2024-05-25T16:46:16.003" v="738" actId="2711"/>
          <ac:spMkLst>
            <pc:docMk/>
            <pc:sldMk cId="2064106648" sldId="261"/>
            <ac:spMk id="2" creationId="{947B4C9B-1430-4113-8074-F609D744D29C}"/>
          </ac:spMkLst>
        </pc:spChg>
        <pc:spChg chg="del mod">
          <ac:chgData name="Тимофей Скуратович" userId="5e2d4ded04b440eb" providerId="LiveId" clId="{F1FBF87E-22D6-4D4B-B73E-A5ECC9D03790}" dt="2024-05-25T12:27:54.458" v="382" actId="478"/>
          <ac:spMkLst>
            <pc:docMk/>
            <pc:sldMk cId="2064106648" sldId="261"/>
            <ac:spMk id="3" creationId="{A0AD0280-19D4-41A5-AF8F-5833B7D4EE37}"/>
          </ac:spMkLst>
        </pc:spChg>
        <pc:picChg chg="add mod">
          <ac:chgData name="Тимофей Скуратович" userId="5e2d4ded04b440eb" providerId="LiveId" clId="{F1FBF87E-22D6-4D4B-B73E-A5ECC9D03790}" dt="2024-05-25T12:28:03.724" v="386" actId="14100"/>
          <ac:picMkLst>
            <pc:docMk/>
            <pc:sldMk cId="2064106648" sldId="261"/>
            <ac:picMk id="4" creationId="{90C9B23B-1B02-4170-978A-C1E651794C32}"/>
          </ac:picMkLst>
        </pc:picChg>
        <pc:picChg chg="add mod">
          <ac:chgData name="Тимофей Скуратович" userId="5e2d4ded04b440eb" providerId="LiveId" clId="{F1FBF87E-22D6-4D4B-B73E-A5ECC9D03790}" dt="2024-05-25T16:48:43.105" v="743" actId="14100"/>
          <ac:picMkLst>
            <pc:docMk/>
            <pc:sldMk cId="2064106648" sldId="261"/>
            <ac:picMk id="5" creationId="{F096A2DC-295E-4585-AE32-33680E92E04B}"/>
          </ac:picMkLst>
        </pc:picChg>
      </pc:sldChg>
      <pc:sldChg chg="modSp new mod">
        <pc:chgData name="Тимофей Скуратович" userId="5e2d4ded04b440eb" providerId="LiveId" clId="{F1FBF87E-22D6-4D4B-B73E-A5ECC9D03790}" dt="2024-05-26T11:16:52.360" v="1087" actId="2711"/>
        <pc:sldMkLst>
          <pc:docMk/>
          <pc:sldMk cId="964674969" sldId="262"/>
        </pc:sldMkLst>
        <pc:spChg chg="mod">
          <ac:chgData name="Тимофей Скуратович" userId="5e2d4ded04b440eb" providerId="LiveId" clId="{F1FBF87E-22D6-4D4B-B73E-A5ECC9D03790}" dt="2024-05-25T16:46:36.080" v="742" actId="2711"/>
          <ac:spMkLst>
            <pc:docMk/>
            <pc:sldMk cId="964674969" sldId="262"/>
            <ac:spMk id="2" creationId="{00BCE831-4B9D-43EF-8026-3E75693C5346}"/>
          </ac:spMkLst>
        </pc:spChg>
        <pc:spChg chg="mod">
          <ac:chgData name="Тимофей Скуратович" userId="5e2d4ded04b440eb" providerId="LiveId" clId="{F1FBF87E-22D6-4D4B-B73E-A5ECC9D03790}" dt="2024-05-26T11:16:52.360" v="1087" actId="2711"/>
          <ac:spMkLst>
            <pc:docMk/>
            <pc:sldMk cId="964674969" sldId="262"/>
            <ac:spMk id="3" creationId="{6F6F8B2B-5175-476E-9F9D-6E150EB30EBF}"/>
          </ac:spMkLst>
        </pc:spChg>
      </pc:sldChg>
      <pc:sldChg chg="addSp delSp modSp new mod ord">
        <pc:chgData name="Тимофей Скуратович" userId="5e2d4ded04b440eb" providerId="LiveId" clId="{F1FBF87E-22D6-4D4B-B73E-A5ECC9D03790}" dt="2024-05-25T16:46:29.844" v="741" actId="2711"/>
        <pc:sldMkLst>
          <pc:docMk/>
          <pc:sldMk cId="4207302660" sldId="263"/>
        </pc:sldMkLst>
        <pc:spChg chg="mod">
          <ac:chgData name="Тимофей Скуратович" userId="5e2d4ded04b440eb" providerId="LiveId" clId="{F1FBF87E-22D6-4D4B-B73E-A5ECC9D03790}" dt="2024-05-25T16:46:29.844" v="741" actId="2711"/>
          <ac:spMkLst>
            <pc:docMk/>
            <pc:sldMk cId="4207302660" sldId="263"/>
            <ac:spMk id="2" creationId="{BC3C9242-FF92-4916-88E2-0F53DB06A808}"/>
          </ac:spMkLst>
        </pc:spChg>
        <pc:spChg chg="del">
          <ac:chgData name="Тимофей Скуратович" userId="5e2d4ded04b440eb" providerId="LiveId" clId="{F1FBF87E-22D6-4D4B-B73E-A5ECC9D03790}" dt="2024-05-25T12:31:19.784" v="415" actId="478"/>
          <ac:spMkLst>
            <pc:docMk/>
            <pc:sldMk cId="4207302660" sldId="263"/>
            <ac:spMk id="3" creationId="{1EC871DD-388B-4BC4-8964-77E718C39649}"/>
          </ac:spMkLst>
        </pc:spChg>
        <pc:picChg chg="add mod">
          <ac:chgData name="Тимофей Скуратович" userId="5e2d4ded04b440eb" providerId="LiveId" clId="{F1FBF87E-22D6-4D4B-B73E-A5ECC9D03790}" dt="2024-05-25T12:35:55.359" v="455" actId="1076"/>
          <ac:picMkLst>
            <pc:docMk/>
            <pc:sldMk cId="4207302660" sldId="263"/>
            <ac:picMk id="4" creationId="{7C18A1FC-4CF7-4B30-AFA3-4860CAB459EB}"/>
          </ac:picMkLst>
        </pc:picChg>
        <pc:picChg chg="add mod">
          <ac:chgData name="Тимофей Скуратович" userId="5e2d4ded04b440eb" providerId="LiveId" clId="{F1FBF87E-22D6-4D4B-B73E-A5ECC9D03790}" dt="2024-05-25T12:35:39.328" v="452" actId="1076"/>
          <ac:picMkLst>
            <pc:docMk/>
            <pc:sldMk cId="4207302660" sldId="263"/>
            <ac:picMk id="5" creationId="{6A48B0F3-1E67-42F6-BFA5-B77F32D18D18}"/>
          </ac:picMkLst>
        </pc:picChg>
        <pc:picChg chg="add mod">
          <ac:chgData name="Тимофей Скуратович" userId="5e2d4ded04b440eb" providerId="LiveId" clId="{F1FBF87E-22D6-4D4B-B73E-A5ECC9D03790}" dt="2024-05-25T12:32:12.911" v="426" actId="1076"/>
          <ac:picMkLst>
            <pc:docMk/>
            <pc:sldMk cId="4207302660" sldId="263"/>
            <ac:picMk id="6" creationId="{BF570EAC-43A9-4771-A9EA-B33676070BA2}"/>
          </ac:picMkLst>
        </pc:picChg>
      </pc:sldChg>
      <pc:sldMasterChg chg="addSldLayout">
        <pc:chgData name="Тимофей Скуратович" userId="5e2d4ded04b440eb" providerId="LiveId" clId="{F1FBF87E-22D6-4D4B-B73E-A5ECC9D03790}" dt="2024-05-23T13:03:32.070" v="0" actId="680"/>
        <pc:sldMasterMkLst>
          <pc:docMk/>
          <pc:sldMasterMk cId="3338603863" sldId="2147483648"/>
        </pc:sldMasterMkLst>
        <pc:sldLayoutChg chg="add">
          <pc:chgData name="Тимофей Скуратович" userId="5e2d4ded04b440eb" providerId="LiveId" clId="{F1FBF87E-22D6-4D4B-B73E-A5ECC9D03790}" dt="2024-05-23T13:03:32.070" v="0" actId="680"/>
          <pc:sldLayoutMkLst>
            <pc:docMk/>
            <pc:sldMasterMk cId="3338603863" sldId="2147483648"/>
            <pc:sldLayoutMk cId="354626328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DB107D-A885-4B38-B7AC-4404CCDBA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66265F7-422B-4455-89B6-C22E5E4D5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46CBFD8-4380-4DF6-B65B-74AE68AB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9D1DA8E-0842-43FE-AA1E-F55803A3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8617595-5EEC-488D-B03F-BB057D10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3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0C329D-4541-48B5-A3F8-7AF70970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9D30E71-3599-480E-B753-A4094706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AC1D20B-F108-4745-8501-72357571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B4BAB34-C6E2-46BF-AB8D-D3529B5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1C85504-10F4-4617-B115-8C9F1425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D2EBFCA-70FA-4C5C-972D-C26F5BD09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4F1ED0A-0427-4F08-870E-812565D3C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0A2749-07C1-4B9A-A991-007C38F4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F2DDB6-28E5-4DAF-8BF2-2DC79319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F92C1FF-C081-4D00-8FBA-0BEC40C7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2C6913-DA37-4D0E-8941-CC54FFE1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58F8DF9-4982-4A06-9E63-9E23995E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583989E-FEAE-4918-8F21-BED2B7E5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0C98FC-24F3-4C41-B3AE-06A8EF93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25E9B8-30F6-41B6-BCC1-B356F23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FCA6D1-A791-4DC7-B13E-1D470DE1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E7FED08-B5CA-494E-9052-2E9D0167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0DEC8C-F516-4D70-B695-F2BCF12D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1C124DB-5865-4CF0-88AE-127D2C01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AAA384B-90A9-4435-B411-8DFA11EC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2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94F1B3-DF20-4947-B637-9A4F5E8D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7CE11E7-DA3B-4657-868D-41BE986C5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EC4A66E-B792-4AE0-9A1E-8724AC03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314E5E1-532F-42CC-AEDD-2D9E6627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A366F1C-EBBA-44B8-92DF-75CE7C37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A327935-543B-471D-AA4B-EF1DC450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8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24E918-ADD6-4A52-BFCA-686EFE7E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2DBB7AF-F6E6-44EE-80EF-E71D607C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D680D1A-6853-416C-A2E6-415CC5F2E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46E00ED-22D1-4BA5-9A89-7E80CB37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ACD395E-629D-43F9-834A-A2020CB9E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0F85C12-47BB-4B40-8C82-BE33578D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3A749ED-EF64-4BBA-B2EC-E3DEC616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694B76F4-7CDE-4858-9D19-454D3183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9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FDBEED-4ECF-49AD-9031-C37BF063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BD4D535-2BB7-4AB6-9B9C-77C38353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BC1E1A2-B29E-47B8-8AB8-F715C302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75EF32B-4492-4C61-B9B8-30198EBC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7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6C6E94E-3510-48CF-8A32-B099AACC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768F736-CDC9-4A37-8377-FFEA5DE1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CC055F5-5A51-4690-822C-08F35ACF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EE9A46-C391-407D-B180-B5369F2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7E1279-0C08-4DC2-A10C-A9CA9510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B4F84E2-515E-4A09-9046-1AC97B6A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91EF8C-42B0-49E9-BB9A-8A02C481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6E2FA8F-9BA5-44B5-BA43-F602F588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B7686E5-BC3B-452F-BBBC-08DFAAE1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FC5B6A-9080-4CCC-971D-0F975D83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0ABD3A2-7DF6-423E-9FF4-D0C5BC93F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CB6BF18-4349-4A00-A43D-96BF448F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B212062-F7D9-465F-AC6C-94BAE40D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C1E3334-DD50-4A97-ABCD-B2FBD587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233888B-FFA9-4E0B-AE30-F5EB92F7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6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C16433-5FD0-4FA3-B6C7-300340D2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6BEF33C-7518-4E1C-A0F9-11A73A82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32AE51A-6371-4FA5-85B2-CFA5AC7E3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C6E843D-F4FA-4085-B0FB-3BE596540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22C55AA-C3F1-42EF-9339-FACE0C982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871EBB-80C1-4FC2-9A17-317C9A404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636" y="2237446"/>
            <a:ext cx="7766936" cy="1661465"/>
          </a:xfrm>
        </p:spPr>
        <p:txBody>
          <a:bodyPr anchor="t">
            <a:normAutofit/>
          </a:bodyPr>
          <a:lstStyle/>
          <a:p>
            <a:r>
              <a:rPr lang="ru-RU" sz="32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управления презентациями с помощью компьютерного зрения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4A6B77E-5EC7-4771-BBDA-EBA4A2AF2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0960" y="4027218"/>
            <a:ext cx="7450564" cy="1286804"/>
          </a:xfrm>
        </p:spPr>
        <p:txBody>
          <a:bodyPr>
            <a:no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sz="16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</a:p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sz="16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курса </a:t>
            </a:r>
            <a:r>
              <a:rPr lang="en-US" sz="16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группы РФ</a:t>
            </a:r>
          </a:p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sz="1600" cap="al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Хоревич Максим </a:t>
            </a:r>
            <a:r>
              <a:rPr lang="ru-RU" sz="1600" cap="all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васильевич</a:t>
            </a:r>
            <a:endParaRPr lang="ru-RU" sz="1600" cap="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7C7969-3EB5-4E0A-B8D6-CA12B1CF20A8}"/>
              </a:ext>
            </a:extLst>
          </p:cNvPr>
          <p:cNvSpPr txBox="1"/>
          <p:nvPr/>
        </p:nvSpPr>
        <p:spPr>
          <a:xfrm>
            <a:off x="2295525" y="19639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Факультет радиофизики и компьютерных технологий</a:t>
            </a:r>
          </a:p>
          <a:p>
            <a:pPr algn="ctr">
              <a:spcBef>
                <a:spcPct val="0"/>
              </a:spcBef>
            </a:pPr>
            <a:r>
              <a:rPr lang="ru-RU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Кафедра радиофизики и цифровых медиа технологий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60E859-2F86-4481-8A8A-1436B5FC9021}"/>
              </a:ext>
            </a:extLst>
          </p:cNvPr>
          <p:cNvSpPr txBox="1"/>
          <p:nvPr/>
        </p:nvSpPr>
        <p:spPr>
          <a:xfrm>
            <a:off x="6096000" y="5085821"/>
            <a:ext cx="6105524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sz="16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ru-RU" sz="1600" cap="al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хейдоров</a:t>
            </a:r>
            <a:r>
              <a:rPr lang="ru-RU" sz="16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Игорь Эдуардович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4909F0-2B09-426E-8A8D-7B612C096F9F}"/>
              </a:ext>
            </a:extLst>
          </p:cNvPr>
          <p:cNvSpPr txBox="1"/>
          <p:nvPr/>
        </p:nvSpPr>
        <p:spPr>
          <a:xfrm>
            <a:off x="3048738" y="6398152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Минск, 2024</a:t>
            </a:r>
            <a:endParaRPr lang="aa-E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CFF11D-0C76-4FF1-B504-A04D49F4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B329901A-CC3B-4D92-9BDE-82DFD88DDD1E}"/>
              </a:ext>
            </a:extLst>
          </p:cNvPr>
          <p:cNvSpPr txBox="1">
            <a:spLocks/>
          </p:cNvSpPr>
          <p:nvPr/>
        </p:nvSpPr>
        <p:spPr>
          <a:xfrm>
            <a:off x="838200" y="1989139"/>
            <a:ext cx="592349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Универсальность и гибкость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Бесконтактное управление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Перспективность в будущем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5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4A2B6B-6763-48DF-B9EF-564B41E7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21D8D78-CF12-4864-80F1-E102219D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09" y="2008189"/>
            <a:ext cx="592349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aa-E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для управления презентациями с использованием компьютерного зрения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96CE788F-C07D-4B75-92C4-5E707CD49509}"/>
              </a:ext>
            </a:extLst>
          </p:cNvPr>
          <p:cNvSpPr txBox="1">
            <a:spLocks/>
          </p:cNvSpPr>
          <p:nvPr/>
        </p:nvSpPr>
        <p:spPr>
          <a:xfrm>
            <a:off x="6096000" y="2008189"/>
            <a:ext cx="592349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современные методы обработки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подходящую модель для определения жестов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протестировать систему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6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8E9778-552F-4CE1-9544-F984A95F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жестов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96CE788F-C07D-4B75-92C4-5E707CD49509}"/>
              </a:ext>
            </a:extLst>
          </p:cNvPr>
          <p:cNvSpPr txBox="1">
            <a:spLocks/>
          </p:cNvSpPr>
          <p:nvPr/>
        </p:nvSpPr>
        <p:spPr>
          <a:xfrm>
            <a:off x="481584" y="1962469"/>
            <a:ext cx="592349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подходящей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ключевых точек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ладони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для переключения слайдов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E0D5F43-3E3E-425D-A0B8-A02022D6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48180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для распознавания ладони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2114505"/>
            <a:ext cx="3678445" cy="44560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511" y="2050214"/>
            <a:ext cx="3970402" cy="45202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8396" y="1398716"/>
            <a:ext cx="4375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Hand-Pose-Detection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9138" y="1398715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mediapipe.dev/images/mobile/hand_landma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5" y="2092253"/>
            <a:ext cx="10416370" cy="36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DE0D5F43-3E3E-425D-A0B8-A02022D6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48180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точки ладони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10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DE0D5F43-3E3E-425D-A0B8-A02022D6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48180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96CE788F-C07D-4B75-92C4-5E707CD49509}"/>
              </a:ext>
            </a:extLst>
          </p:cNvPr>
          <p:cNvSpPr txBox="1">
            <a:spLocks/>
          </p:cNvSpPr>
          <p:nvPr/>
        </p:nvSpPr>
        <p:spPr>
          <a:xfrm>
            <a:off x="481584" y="1962469"/>
            <a:ext cx="1138732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Работающая система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направлении ладони вправо – переключение на следующий слайд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направлении ладони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влево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предыдущий слайд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0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CE831-4B9D-43EF-8026-3E75693C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6F8B2B-5175-476E-9F9D-6E150EB3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проделанной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найдена и протестирована подходящая модель, разработана система для управления презентациями.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74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143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Система управления презентациями с помощью компьютерного зрения</vt:lpstr>
      <vt:lpstr>Актуальность</vt:lpstr>
      <vt:lpstr>Цель и задачи</vt:lpstr>
      <vt:lpstr>Распознавание жестов</vt:lpstr>
      <vt:lpstr>Модели для распознавания ладони </vt:lpstr>
      <vt:lpstr>Ключевые точки ладони</vt:lpstr>
      <vt:lpstr>Результаты</vt:lpstr>
      <vt:lpstr>Заключение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Семантический анализ параметров изображения для определения местоположения объекта</dc:title>
  <dc:creator>Тимофей Скуратович</dc:creator>
  <cp:lastModifiedBy>Asus</cp:lastModifiedBy>
  <cp:revision>23</cp:revision>
  <dcterms:created xsi:type="dcterms:W3CDTF">2024-05-23T13:02:51Z</dcterms:created>
  <dcterms:modified xsi:type="dcterms:W3CDTF">2024-05-26T14:49:19Z</dcterms:modified>
</cp:coreProperties>
</file>