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A283B-524D-4B4A-A594-95B47C945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780BA4-FA52-4DE6-AB4E-B28E5E9C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994A4-EEB0-469E-AE23-2C6C5DB0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25194-6036-4DE2-8B96-711B20AC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B21BA-75D9-424C-88BB-03E56A28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2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FDBFA-386E-4E62-B799-1CDB524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29323E-0200-41AE-A05C-909B4C96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3835B-F83C-4C87-A771-AFDE506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5482C-6AA4-4D30-A9DE-485532B3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E782F-BA91-4973-8885-8C70B1BA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89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B4D247-F74B-4A18-9303-26DD862D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57A28-DC44-4ACB-8DB4-B3CBA4300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896A3-C4D5-42D5-B05B-1A970CC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B7D60-9802-4F03-A0B4-3C0D198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62244-1B71-491A-8DDF-81B0C763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F184-C636-4C6B-BA38-84C03336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56858-FCFD-4C43-B366-A0CE5058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E3134-39FE-4411-B769-F850953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0C3F8-C96B-4458-85FD-206550B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B2BC8-0817-4DC2-9F86-FED4051C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9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81429-6FEF-493F-9B60-C44106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CD0849-ABE4-4F0C-A42C-97E2EFBB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B7701-F3D1-4556-94AF-FF8CE90C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44EB1A-085E-4526-ADBD-72E0207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E6517-8EA9-43CF-A516-30A10D9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B3B78-C731-44E4-B3CE-24517EF0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B83EA-5166-4F18-AB2F-A6AFE65F9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1716C6-D49B-41F8-9D41-8DB9511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A567D-99B3-4EEF-98D4-D4E0E8A9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CFA0-82A5-4F29-8098-B5829187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270EC-90D7-4854-B894-C768A2E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AE366-F447-4723-8803-672B58B9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18F0F6-0976-47CD-A5C7-D969E68F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97A6AB-7186-4486-9502-7898A4D3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452F97-443F-4577-A1DF-52D709980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84AFF4-5F1C-4303-B735-E9877F577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09BD7-C311-44C2-994F-B5A5BDE5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CC135A-05A5-4A00-A2F1-F2DAE7A2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03C75F-FCF0-43BF-BE24-37757517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3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4A4C-EC54-490B-B136-50799855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A8EEFE-F603-4EA0-91EE-773B684D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9DFE78-E7A8-4C55-9841-8494695B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FC015-4969-41E8-93E2-AA559847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67B5E2-ED1A-45FB-BB41-E26BBA79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CA8411-044E-4E7B-B0EF-48102B12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A2A55-865B-4CE5-B37F-850F55B4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5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A5625-0005-4F81-BD85-46A797CF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360CA6-9FC5-4F12-8641-CDFDAC6E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D4948-E441-4999-9624-C3BC68B4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D07817-4962-442D-9627-00A94EC8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BF86F4-6FD5-49F5-94D2-7157A64F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0ADF0-F09D-43B5-A2A0-0991EA01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1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CA4D-371D-4AE6-B398-A9E4B4C7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483623-7715-4496-B745-194FF8EE4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C623A6-1D6D-4611-91B7-59AA88DC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16C7B-2F3B-4485-9454-BBF2A1DA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A915B-425C-453A-A0B3-34B3608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DA3508-BAF5-46B0-AEBD-DADD9B6F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F076F1-4526-4819-A8EC-2AB0AB5D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DA97CD-CB1B-4403-B9A4-8C48FD2EC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19A3C-0D5E-4008-9F0B-08ABDE30C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ADD4-157E-494E-A52F-08E22DA15B96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57125-BFB9-40F3-8D23-2DFD10DA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C0648-69CE-4B0A-9DD4-0B5A47CD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6DEA-F77F-41DC-8688-3BEBD47D9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A98C381C-D5EC-4642-93F2-574C1F50E9EB}"/>
              </a:ext>
            </a:extLst>
          </p:cNvPr>
          <p:cNvSpPr/>
          <p:nvPr/>
        </p:nvSpPr>
        <p:spPr>
          <a:xfrm>
            <a:off x="2419586" y="1248770"/>
            <a:ext cx="6114197" cy="4612943"/>
          </a:xfrm>
          <a:custGeom>
            <a:avLst/>
            <a:gdLst>
              <a:gd name="connsiteX0" fmla="*/ 0 w 6114197"/>
              <a:gd name="connsiteY0" fmla="*/ 4189862 h 4612943"/>
              <a:gd name="connsiteX1" fmla="*/ 5445457 w 6114197"/>
              <a:gd name="connsiteY1" fmla="*/ 0 h 4612943"/>
              <a:gd name="connsiteX2" fmla="*/ 6114197 w 6114197"/>
              <a:gd name="connsiteY2" fmla="*/ 4612943 h 4612943"/>
              <a:gd name="connsiteX3" fmla="*/ 0 w 6114197"/>
              <a:gd name="connsiteY3" fmla="*/ 4189862 h 46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4197" h="4612943">
                <a:moveTo>
                  <a:pt x="0" y="4189862"/>
                </a:moveTo>
                <a:lnTo>
                  <a:pt x="5445457" y="0"/>
                </a:lnTo>
                <a:lnTo>
                  <a:pt x="6114197" y="4612943"/>
                </a:lnTo>
                <a:lnTo>
                  <a:pt x="0" y="41898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8A67ECDE-FBF9-4E7A-A56C-D5FFF2C6B069}"/>
              </a:ext>
            </a:extLst>
          </p:cNvPr>
          <p:cNvSpPr/>
          <p:nvPr/>
        </p:nvSpPr>
        <p:spPr>
          <a:xfrm>
            <a:off x="2029546" y="958234"/>
            <a:ext cx="6114197" cy="4612943"/>
          </a:xfrm>
          <a:custGeom>
            <a:avLst/>
            <a:gdLst>
              <a:gd name="connsiteX0" fmla="*/ 0 w 6114197"/>
              <a:gd name="connsiteY0" fmla="*/ 4189862 h 4612943"/>
              <a:gd name="connsiteX1" fmla="*/ 5445457 w 6114197"/>
              <a:gd name="connsiteY1" fmla="*/ 0 h 4612943"/>
              <a:gd name="connsiteX2" fmla="*/ 6114197 w 6114197"/>
              <a:gd name="connsiteY2" fmla="*/ 4612943 h 4612943"/>
              <a:gd name="connsiteX3" fmla="*/ 0 w 6114197"/>
              <a:gd name="connsiteY3" fmla="*/ 4189862 h 46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4197" h="4612943">
                <a:moveTo>
                  <a:pt x="0" y="4189862"/>
                </a:moveTo>
                <a:lnTo>
                  <a:pt x="5445457" y="0"/>
                </a:lnTo>
                <a:lnTo>
                  <a:pt x="6114197" y="4612943"/>
                </a:lnTo>
                <a:lnTo>
                  <a:pt x="0" y="4189862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CBF73C-B810-4BB6-9B10-7ED1DA12B267}"/>
              </a:ext>
            </a:extLst>
          </p:cNvPr>
          <p:cNvSpPr txBox="1"/>
          <p:nvPr/>
        </p:nvSpPr>
        <p:spPr>
          <a:xfrm>
            <a:off x="2284534" y="1415320"/>
            <a:ext cx="456407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i="1" dirty="0">
                <a:latin typeface="Aharoni" panose="020B0604020202020204" pitchFamily="2" charset="-79"/>
                <a:cs typeface="Aharoni" panose="020B0604020202020204" pitchFamily="2" charset="-79"/>
              </a:rPr>
              <a:t>BS</a:t>
            </a:r>
            <a:endParaRPr kumimoji="1" lang="ja-JP" altLang="en-US" sz="25600" i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FC20E93-7DE4-4D4E-BC54-BC1BCE5937CC}"/>
              </a:ext>
            </a:extLst>
          </p:cNvPr>
          <p:cNvSpPr txBox="1"/>
          <p:nvPr/>
        </p:nvSpPr>
        <p:spPr>
          <a:xfrm>
            <a:off x="2155383" y="1248768"/>
            <a:ext cx="456407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i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BS</a:t>
            </a:r>
            <a:endParaRPr kumimoji="1" lang="ja-JP" altLang="en-US" sz="25600" i="1" dirty="0">
              <a:solidFill>
                <a:schemeClr val="accent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324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Aharoni</vt:lpstr>
      <vt:lpstr>Algerian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HOSAKA, Hitoshi</dc:creator>
  <cp:lastModifiedBy>HOSAKA, Hitoshi</cp:lastModifiedBy>
  <cp:revision>2</cp:revision>
  <dcterms:created xsi:type="dcterms:W3CDTF">2020-06-16T00:34:30Z</dcterms:created>
  <dcterms:modified xsi:type="dcterms:W3CDTF">2020-06-16T00:48:07Z</dcterms:modified>
</cp:coreProperties>
</file>