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6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04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62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9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08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81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37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50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17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11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9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69DE-E50B-4411-931B-A115FB05D232}" type="datetimeFigureOut">
              <a:rPr kumimoji="1" lang="ja-JP" altLang="en-US" smtClean="0"/>
              <a:t>2015/8/10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DB38-5A7A-4648-A803-8F27AD7A5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/>
          <p:cNvSpPr/>
          <p:nvPr/>
        </p:nvSpPr>
        <p:spPr>
          <a:xfrm>
            <a:off x="1241630" y="2825612"/>
            <a:ext cx="972108" cy="129614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331640" y="2348880"/>
            <a:ext cx="792088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9840" y="410973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妖精デザイナー</a:t>
            </a:r>
            <a:endParaRPr kumimoji="1" lang="ja-JP" altLang="en-US" dirty="0"/>
          </a:p>
        </p:txBody>
      </p:sp>
      <p:sp>
        <p:nvSpPr>
          <p:cNvPr id="7" name="二等辺三角形 6"/>
          <p:cNvSpPr/>
          <p:nvPr/>
        </p:nvSpPr>
        <p:spPr>
          <a:xfrm>
            <a:off x="3647054" y="4274156"/>
            <a:ext cx="972108" cy="129614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737064" y="3797424"/>
            <a:ext cx="792088" cy="7200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13011" y="561002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フレームワーク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HHosaka183</a:t>
            </a:r>
            <a:endParaRPr kumimoji="1" lang="ja-JP" altLang="en-US" dirty="0"/>
          </a:p>
        </p:txBody>
      </p:sp>
      <p:sp>
        <p:nvSpPr>
          <p:cNvPr id="10" name="二等辺三角形 9"/>
          <p:cNvSpPr/>
          <p:nvPr/>
        </p:nvSpPr>
        <p:spPr>
          <a:xfrm>
            <a:off x="6156176" y="2912629"/>
            <a:ext cx="972108" cy="129614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246186" y="2435897"/>
            <a:ext cx="792088" cy="72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78051" y="4213686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時計デザイナー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250587"/>
            <a:ext cx="1109789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2381746">
            <a:off x="2502666" y="1620707"/>
            <a:ext cx="486054" cy="7920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843808" y="1556792"/>
            <a:ext cx="288032" cy="341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/>
        </p:nvSpPr>
        <p:spPr>
          <a:xfrm>
            <a:off x="2349649" y="1609718"/>
            <a:ext cx="396044" cy="341867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220072" y="1250588"/>
            <a:ext cx="102611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364088" y="1412776"/>
            <a:ext cx="79208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8" idx="0"/>
          </p:cNvCxnSpPr>
          <p:nvPr/>
        </p:nvCxnSpPr>
        <p:spPr>
          <a:xfrm>
            <a:off x="5760132" y="1412776"/>
            <a:ext cx="17919" cy="538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733129" y="1880828"/>
            <a:ext cx="197322" cy="2231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環状矢印 23"/>
          <p:cNvSpPr/>
          <p:nvPr/>
        </p:nvSpPr>
        <p:spPr>
          <a:xfrm>
            <a:off x="2457636" y="2016750"/>
            <a:ext cx="1610283" cy="290547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813699"/>
              <a:gd name="adj5" fmla="val 21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環状矢印 24"/>
          <p:cNvSpPr/>
          <p:nvPr/>
        </p:nvSpPr>
        <p:spPr>
          <a:xfrm flipH="1">
            <a:off x="4067919" y="2020945"/>
            <a:ext cx="1710132" cy="290547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813699"/>
              <a:gd name="adj5" fmla="val 21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環状矢印 33"/>
          <p:cNvSpPr/>
          <p:nvPr/>
        </p:nvSpPr>
        <p:spPr>
          <a:xfrm>
            <a:off x="1557561" y="1367835"/>
            <a:ext cx="3061601" cy="43336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44668"/>
              <a:gd name="adj5" fmla="val 16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V 字形矢印 21"/>
          <p:cNvSpPr/>
          <p:nvPr/>
        </p:nvSpPr>
        <p:spPr>
          <a:xfrm rot="19636093">
            <a:off x="4275015" y="2723785"/>
            <a:ext cx="3944152" cy="14495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5292080" y="2825612"/>
            <a:ext cx="1491004" cy="184488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558948" y="3095472"/>
            <a:ext cx="102611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702964" y="3257660"/>
            <a:ext cx="79208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8" idx="0"/>
          </p:cNvCxnSpPr>
          <p:nvPr/>
        </p:nvCxnSpPr>
        <p:spPr>
          <a:xfrm>
            <a:off x="6099008" y="3257660"/>
            <a:ext cx="17919" cy="538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6072005" y="3725712"/>
            <a:ext cx="197322" cy="2231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二等辺三角形 4"/>
          <p:cNvSpPr/>
          <p:nvPr/>
        </p:nvSpPr>
        <p:spPr>
          <a:xfrm>
            <a:off x="359532" y="4048034"/>
            <a:ext cx="972108" cy="129614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449542" y="3571302"/>
            <a:ext cx="792088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12258" y="533215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妖精デザイナー</a:t>
            </a:r>
            <a:endParaRPr kumimoji="1" lang="ja-JP" altLang="en-US" dirty="0"/>
          </a:p>
        </p:txBody>
      </p:sp>
      <p:sp>
        <p:nvSpPr>
          <p:cNvPr id="7" name="二等辺三角形 6"/>
          <p:cNvSpPr/>
          <p:nvPr/>
        </p:nvSpPr>
        <p:spPr>
          <a:xfrm>
            <a:off x="3647054" y="4274156"/>
            <a:ext cx="972108" cy="129614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737064" y="3797424"/>
            <a:ext cx="792088" cy="7200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13011" y="561002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フレームワーク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HHosaka183</a:t>
            </a:r>
            <a:endParaRPr kumimoji="1" lang="ja-JP" altLang="en-US" dirty="0"/>
          </a:p>
        </p:txBody>
      </p:sp>
      <p:sp>
        <p:nvSpPr>
          <p:cNvPr id="10" name="二等辺三角形 9"/>
          <p:cNvSpPr/>
          <p:nvPr/>
        </p:nvSpPr>
        <p:spPr>
          <a:xfrm>
            <a:off x="1331640" y="1124486"/>
            <a:ext cx="972108" cy="129614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421650" y="647754"/>
            <a:ext cx="792088" cy="72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53515" y="242554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時計デザイナー</a:t>
            </a:r>
            <a:endParaRPr kumimoji="1" lang="ja-JP" altLang="en-US" dirty="0"/>
          </a:p>
        </p:txBody>
      </p:sp>
      <p:sp>
        <p:nvSpPr>
          <p:cNvPr id="15" name="二等辺三角形 14"/>
          <p:cNvSpPr/>
          <p:nvPr/>
        </p:nvSpPr>
        <p:spPr>
          <a:xfrm rot="2381746">
            <a:off x="5807746" y="3535613"/>
            <a:ext cx="486054" cy="7920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148888" y="3471698"/>
            <a:ext cx="288032" cy="341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/>
        </p:nvSpPr>
        <p:spPr>
          <a:xfrm>
            <a:off x="5654729" y="3524624"/>
            <a:ext cx="396044" cy="341867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AutoShape 2" descr="「google Play icon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66" y="1566006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1331640" y="3399962"/>
            <a:ext cx="1109789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2381746">
            <a:off x="1710578" y="3770082"/>
            <a:ext cx="486054" cy="7920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2051720" y="3706167"/>
            <a:ext cx="288032" cy="341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/>
        </p:nvSpPr>
        <p:spPr>
          <a:xfrm>
            <a:off x="1557561" y="3759093"/>
            <a:ext cx="396044" cy="341867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424118" y="459281"/>
            <a:ext cx="102611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2568134" y="621469"/>
            <a:ext cx="79208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stCxn id="31" idx="0"/>
          </p:cNvCxnSpPr>
          <p:nvPr/>
        </p:nvCxnSpPr>
        <p:spPr>
          <a:xfrm>
            <a:off x="2964178" y="621469"/>
            <a:ext cx="17919" cy="538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937175" y="1089521"/>
            <a:ext cx="197322" cy="2231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環状矢印 34"/>
          <p:cNvSpPr/>
          <p:nvPr/>
        </p:nvSpPr>
        <p:spPr>
          <a:xfrm>
            <a:off x="953515" y="2825612"/>
            <a:ext cx="3061601" cy="229898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44668"/>
              <a:gd name="adj5" fmla="val 16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V 字形矢印 21"/>
          <p:cNvSpPr/>
          <p:nvPr/>
        </p:nvSpPr>
        <p:spPr>
          <a:xfrm rot="8801435">
            <a:off x="4275015" y="2723785"/>
            <a:ext cx="3944152" cy="14495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6825455" y="-31569"/>
            <a:ext cx="1491004" cy="184488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092323" y="238291"/>
            <a:ext cx="102611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7236339" y="400479"/>
            <a:ext cx="792088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8" idx="0"/>
          </p:cNvCxnSpPr>
          <p:nvPr/>
        </p:nvCxnSpPr>
        <p:spPr>
          <a:xfrm>
            <a:off x="7632383" y="400479"/>
            <a:ext cx="17919" cy="5388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7605380" y="868531"/>
            <a:ext cx="197322" cy="2231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二等辺三角形 4"/>
          <p:cNvSpPr/>
          <p:nvPr/>
        </p:nvSpPr>
        <p:spPr>
          <a:xfrm>
            <a:off x="359532" y="4048034"/>
            <a:ext cx="972108" cy="129614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449542" y="3571302"/>
            <a:ext cx="792088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12258" y="533215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妖精デザイナー</a:t>
            </a:r>
            <a:endParaRPr kumimoji="1" lang="ja-JP" altLang="en-US" dirty="0"/>
          </a:p>
        </p:txBody>
      </p:sp>
      <p:sp>
        <p:nvSpPr>
          <p:cNvPr id="7" name="二等辺三角形 6"/>
          <p:cNvSpPr/>
          <p:nvPr/>
        </p:nvSpPr>
        <p:spPr>
          <a:xfrm>
            <a:off x="3647054" y="4274156"/>
            <a:ext cx="972108" cy="1296144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737064" y="3797424"/>
            <a:ext cx="792088" cy="7200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13011" y="561002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フレームワーク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HHosaka183</a:t>
            </a:r>
            <a:endParaRPr kumimoji="1" lang="ja-JP" altLang="en-US" dirty="0"/>
          </a:p>
        </p:txBody>
      </p:sp>
      <p:sp>
        <p:nvSpPr>
          <p:cNvPr id="10" name="二等辺三角形 9"/>
          <p:cNvSpPr/>
          <p:nvPr/>
        </p:nvSpPr>
        <p:spPr>
          <a:xfrm>
            <a:off x="1331640" y="1124486"/>
            <a:ext cx="972108" cy="1296144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421650" y="647754"/>
            <a:ext cx="792088" cy="72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53515" y="242554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時計デザイナー</a:t>
            </a:r>
            <a:endParaRPr kumimoji="1" lang="ja-JP" altLang="en-US" dirty="0"/>
          </a:p>
        </p:txBody>
      </p:sp>
      <p:sp>
        <p:nvSpPr>
          <p:cNvPr id="15" name="二等辺三角形 14"/>
          <p:cNvSpPr/>
          <p:nvPr/>
        </p:nvSpPr>
        <p:spPr>
          <a:xfrm rot="2381746">
            <a:off x="7341121" y="678432"/>
            <a:ext cx="486054" cy="7920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682263" y="614517"/>
            <a:ext cx="288032" cy="341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/>
        </p:nvSpPr>
        <p:spPr>
          <a:xfrm>
            <a:off x="7188104" y="667443"/>
            <a:ext cx="396044" cy="341867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AutoShape 2" descr="「google Play icon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66" y="1566006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上矢印 12"/>
          <p:cNvSpPr/>
          <p:nvPr/>
        </p:nvSpPr>
        <p:spPr>
          <a:xfrm rot="18879363">
            <a:off x="2641687" y="2481200"/>
            <a:ext cx="880973" cy="17012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上矢印 35"/>
          <p:cNvSpPr/>
          <p:nvPr/>
        </p:nvSpPr>
        <p:spPr>
          <a:xfrm rot="16200000">
            <a:off x="2197148" y="3917196"/>
            <a:ext cx="880973" cy="17012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hosaka\AppData\Local\Microsoft\Windows\Temporary Internet Files\Content.IE5\LQHKOXEF\lgi01a20141228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14" y="3244114"/>
            <a:ext cx="1884714" cy="104726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38" name="Picture 2" descr="C:\Users\hosaka\AppData\Local\Microsoft\Windows\Temporary Internet Files\Content.IE5\LQHKOXEF\lgi01a201412280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77" y="2906280"/>
            <a:ext cx="942357" cy="52363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39" name="Picture 2" descr="C:\Users\hosaka\AppData\Local\Microsoft\Windows\Temporary Internet Files\Content.IE5\LQHKOXEF\lgi01a2014122800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54" y="3931342"/>
            <a:ext cx="942357" cy="52363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913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画面に合わせる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hosaka</dc:creator>
  <cp:lastModifiedBy>hosaka</cp:lastModifiedBy>
  <cp:revision>3</cp:revision>
  <dcterms:created xsi:type="dcterms:W3CDTF">2015-08-10T12:07:47Z</dcterms:created>
  <dcterms:modified xsi:type="dcterms:W3CDTF">2015-08-10T12:33:17Z</dcterms:modified>
</cp:coreProperties>
</file>