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1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60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9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29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4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959-F0A5-4E74-91C9-3CA03D403E3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42A-EA7E-4595-8739-2FC4A6060B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19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ドーナツ 6"/>
          <p:cNvSpPr/>
          <p:nvPr/>
        </p:nvSpPr>
        <p:spPr>
          <a:xfrm>
            <a:off x="3041830" y="518370"/>
            <a:ext cx="828092" cy="923425"/>
          </a:xfrm>
          <a:prstGeom prst="donut">
            <a:avLst>
              <a:gd name="adj" fmla="val 1254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4645" y="1071686"/>
            <a:ext cx="442462" cy="472427"/>
          </a:xfrm>
          <a:prstGeom prst="roundRect">
            <a:avLst>
              <a:gd name="adj" fmla="val 25940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 rot="-2700000">
            <a:off x="2354518" y="1593519"/>
            <a:ext cx="273577" cy="323114"/>
          </a:xfrm>
          <a:prstGeom prst="roundRect">
            <a:avLst>
              <a:gd name="adj" fmla="val 25940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764426" y="1745091"/>
            <a:ext cx="1368152" cy="21059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923190" y="1956054"/>
            <a:ext cx="1065371" cy="139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04486" y="3514516"/>
            <a:ext cx="288032" cy="14337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禁止 3"/>
          <p:cNvSpPr/>
          <p:nvPr/>
        </p:nvSpPr>
        <p:spPr>
          <a:xfrm>
            <a:off x="2195736" y="1484784"/>
            <a:ext cx="2520280" cy="2520280"/>
          </a:xfrm>
          <a:prstGeom prst="noSmoking">
            <a:avLst>
              <a:gd name="adj" fmla="val 7656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6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ドーナツ 6"/>
          <p:cNvSpPr/>
          <p:nvPr/>
        </p:nvSpPr>
        <p:spPr>
          <a:xfrm>
            <a:off x="3041830" y="518370"/>
            <a:ext cx="828092" cy="923425"/>
          </a:xfrm>
          <a:prstGeom prst="donut">
            <a:avLst>
              <a:gd name="adj" fmla="val 1254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234645" y="1071686"/>
            <a:ext cx="442462" cy="472427"/>
          </a:xfrm>
          <a:prstGeom prst="roundRect">
            <a:avLst>
              <a:gd name="adj" fmla="val 25940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2764426" y="1745091"/>
            <a:ext cx="1368152" cy="2105972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923190" y="1956054"/>
            <a:ext cx="1065371" cy="139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304486" y="3514516"/>
            <a:ext cx="288032" cy="143370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稲妻 1"/>
          <p:cNvSpPr/>
          <p:nvPr/>
        </p:nvSpPr>
        <p:spPr>
          <a:xfrm>
            <a:off x="2253694" y="1544113"/>
            <a:ext cx="1182925" cy="11074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稲妻 10"/>
          <p:cNvSpPr/>
          <p:nvPr/>
        </p:nvSpPr>
        <p:spPr>
          <a:xfrm flipH="1">
            <a:off x="3387045" y="1947817"/>
            <a:ext cx="1400979" cy="110741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42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hosaka</dc:creator>
  <cp:lastModifiedBy>ddiamond</cp:lastModifiedBy>
  <cp:revision>4</cp:revision>
  <dcterms:created xsi:type="dcterms:W3CDTF">2015-08-03T14:01:23Z</dcterms:created>
  <dcterms:modified xsi:type="dcterms:W3CDTF">2016-07-03T06:41:11Z</dcterms:modified>
</cp:coreProperties>
</file>