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6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5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8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9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3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1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4DB5-42D5-476C-AA98-D0F83D56D3E4}" type="datetimeFigureOut">
              <a:rPr kumimoji="1" lang="ja-JP" altLang="en-US" smtClean="0"/>
              <a:t>2015/7/11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A24B-559A-4663-B019-1F62D0882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15616" y="908720"/>
            <a:ext cx="2952328" cy="4536504"/>
          </a:xfrm>
          <a:prstGeom prst="roundRect">
            <a:avLst>
              <a:gd name="adj" fmla="val 8674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76200" dist="419100" dir="4020000" sx="89000" sy="89000" kx="-800400" algn="b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295636" y="1124744"/>
            <a:ext cx="2592288" cy="3816424"/>
          </a:xfrm>
          <a:prstGeom prst="roundRect">
            <a:avLst>
              <a:gd name="adj" fmla="val 6426"/>
            </a:avLst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297241" y="5070436"/>
            <a:ext cx="648072" cy="2160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 5 8"/>
          <p:cNvSpPr/>
          <p:nvPr/>
        </p:nvSpPr>
        <p:spPr>
          <a:xfrm>
            <a:off x="899592" y="700906"/>
            <a:ext cx="1397649" cy="128793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68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hosaka</dc:creator>
  <cp:lastModifiedBy>hosaka</cp:lastModifiedBy>
  <cp:revision>3</cp:revision>
  <dcterms:created xsi:type="dcterms:W3CDTF">2015-07-11T06:05:08Z</dcterms:created>
  <dcterms:modified xsi:type="dcterms:W3CDTF">2015-07-11T06:46:31Z</dcterms:modified>
</cp:coreProperties>
</file>