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388" r:id="rId2"/>
    <p:sldId id="573" r:id="rId3"/>
    <p:sldId id="574" r:id="rId4"/>
    <p:sldId id="575" r:id="rId5"/>
    <p:sldId id="584" r:id="rId6"/>
    <p:sldId id="577" r:id="rId7"/>
    <p:sldId id="578" r:id="rId8"/>
    <p:sldId id="587" r:id="rId9"/>
    <p:sldId id="580" r:id="rId10"/>
    <p:sldId id="581" r:id="rId11"/>
    <p:sldId id="586" r:id="rId12"/>
    <p:sldId id="582" r:id="rId13"/>
    <p:sldId id="583" r:id="rId14"/>
    <p:sldId id="585" r:id="rId1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  <a:srgbClr val="FFFF99"/>
    <a:srgbClr val="0000FF"/>
    <a:srgbClr val="92D050"/>
    <a:srgbClr val="CCFFFF"/>
    <a:srgbClr val="FFCC99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5C72C-7032-4D01-AED6-2A48277FF259}" v="211" dt="2019-02-24T21:58:0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 autoAdjust="0"/>
    <p:restoredTop sz="78588" autoAdjust="0"/>
  </p:normalViewPr>
  <p:slideViewPr>
    <p:cSldViewPr snapToGrid="0">
      <p:cViewPr varScale="1">
        <p:scale>
          <a:sx n="89" d="100"/>
          <a:sy n="89" d="100"/>
        </p:scale>
        <p:origin x="10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ng Kim" userId="2afc5145-18f1-4969-bfa2-748cf7d4545d" providerId="ADAL" clId="{5585C72C-7032-4D01-AED6-2A48277FF259}"/>
    <pc:docChg chg="undo custSel addSld delSld modSld">
      <pc:chgData name="Minsung Kim" userId="2afc5145-18f1-4969-bfa2-748cf7d4545d" providerId="ADAL" clId="{5585C72C-7032-4D01-AED6-2A48277FF259}" dt="2019-02-24T21:58:07.109" v="1068"/>
      <pc:docMkLst>
        <pc:docMk/>
      </pc:docMkLst>
      <pc:sldChg chg="delSp modSp">
        <pc:chgData name="Minsung Kim" userId="2afc5145-18f1-4969-bfa2-748cf7d4545d" providerId="ADAL" clId="{5585C72C-7032-4D01-AED6-2A48277FF259}" dt="2019-02-24T20:15:40.779" v="72" actId="1076"/>
        <pc:sldMkLst>
          <pc:docMk/>
          <pc:sldMk cId="1666665467" sldId="388"/>
        </pc:sldMkLst>
        <pc:spChg chg="mod">
          <ac:chgData name="Minsung Kim" userId="2afc5145-18f1-4969-bfa2-748cf7d4545d" providerId="ADAL" clId="{5585C72C-7032-4D01-AED6-2A48277FF259}" dt="2019-02-24T20:15:40.779" v="72" actId="1076"/>
          <ac:spMkLst>
            <pc:docMk/>
            <pc:sldMk cId="1666665467" sldId="388"/>
            <ac:spMk id="2" creationId="{00000000-0000-0000-0000-000000000000}"/>
          </ac:spMkLst>
        </pc:spChg>
        <pc:spChg chg="mod">
          <ac:chgData name="Minsung Kim" userId="2afc5145-18f1-4969-bfa2-748cf7d4545d" providerId="ADAL" clId="{5585C72C-7032-4D01-AED6-2A48277FF259}" dt="2019-02-24T20:15:21.245" v="30" actId="20577"/>
          <ac:spMkLst>
            <pc:docMk/>
            <pc:sldMk cId="1666665467" sldId="388"/>
            <ac:spMk id="3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5:00.324" v="0" actId="478"/>
          <ac:spMkLst>
            <pc:docMk/>
            <pc:sldMk cId="1666665467" sldId="388"/>
            <ac:spMk id="4" creationId="{00000000-0000-0000-0000-000000000000}"/>
          </ac:spMkLst>
        </pc:spChg>
      </pc:sldChg>
      <pc:sldChg chg="del">
        <pc:chgData name="Minsung Kim" userId="2afc5145-18f1-4969-bfa2-748cf7d4545d" providerId="ADAL" clId="{5585C72C-7032-4D01-AED6-2A48277FF259}" dt="2019-02-24T20:15:48.933" v="100" actId="2696"/>
        <pc:sldMkLst>
          <pc:docMk/>
          <pc:sldMk cId="680161024" sldId="525"/>
        </pc:sldMkLst>
      </pc:sldChg>
      <pc:sldChg chg="del">
        <pc:chgData name="Minsung Kim" userId="2afc5145-18f1-4969-bfa2-748cf7d4545d" providerId="ADAL" clId="{5585C72C-7032-4D01-AED6-2A48277FF259}" dt="2019-02-24T20:15:48.948" v="101" actId="2696"/>
        <pc:sldMkLst>
          <pc:docMk/>
          <pc:sldMk cId="410877387" sldId="526"/>
        </pc:sldMkLst>
      </pc:sldChg>
      <pc:sldChg chg="del">
        <pc:chgData name="Minsung Kim" userId="2afc5145-18f1-4969-bfa2-748cf7d4545d" providerId="ADAL" clId="{5585C72C-7032-4D01-AED6-2A48277FF259}" dt="2019-02-24T20:15:48.964" v="102" actId="2696"/>
        <pc:sldMkLst>
          <pc:docMk/>
          <pc:sldMk cId="1456318204" sldId="527"/>
        </pc:sldMkLst>
      </pc:sldChg>
      <pc:sldChg chg="del">
        <pc:chgData name="Minsung Kim" userId="2afc5145-18f1-4969-bfa2-748cf7d4545d" providerId="ADAL" clId="{5585C72C-7032-4D01-AED6-2A48277FF259}" dt="2019-02-24T20:15:48.980" v="103" actId="2696"/>
        <pc:sldMkLst>
          <pc:docMk/>
          <pc:sldMk cId="1468929769" sldId="528"/>
        </pc:sldMkLst>
      </pc:sldChg>
      <pc:sldChg chg="del">
        <pc:chgData name="Minsung Kim" userId="2afc5145-18f1-4969-bfa2-748cf7d4545d" providerId="ADAL" clId="{5585C72C-7032-4D01-AED6-2A48277FF259}" dt="2019-02-24T20:15:48.995" v="104" actId="2696"/>
        <pc:sldMkLst>
          <pc:docMk/>
          <pc:sldMk cId="830621671" sldId="529"/>
        </pc:sldMkLst>
      </pc:sldChg>
      <pc:sldChg chg="del">
        <pc:chgData name="Minsung Kim" userId="2afc5145-18f1-4969-bfa2-748cf7d4545d" providerId="ADAL" clId="{5585C72C-7032-4D01-AED6-2A48277FF259}" dt="2019-02-24T20:15:49.026" v="106" actId="2696"/>
        <pc:sldMkLst>
          <pc:docMk/>
          <pc:sldMk cId="1614718997" sldId="530"/>
        </pc:sldMkLst>
      </pc:sldChg>
      <pc:sldChg chg="del">
        <pc:chgData name="Minsung Kim" userId="2afc5145-18f1-4969-bfa2-748cf7d4545d" providerId="ADAL" clId="{5585C72C-7032-4D01-AED6-2A48277FF259}" dt="2019-02-24T20:15:49.026" v="107" actId="2696"/>
        <pc:sldMkLst>
          <pc:docMk/>
          <pc:sldMk cId="831335440" sldId="531"/>
        </pc:sldMkLst>
      </pc:sldChg>
      <pc:sldChg chg="del">
        <pc:chgData name="Minsung Kim" userId="2afc5145-18f1-4969-bfa2-748cf7d4545d" providerId="ADAL" clId="{5585C72C-7032-4D01-AED6-2A48277FF259}" dt="2019-02-24T20:15:49.052" v="108" actId="2696"/>
        <pc:sldMkLst>
          <pc:docMk/>
          <pc:sldMk cId="726132698" sldId="532"/>
        </pc:sldMkLst>
      </pc:sldChg>
      <pc:sldChg chg="del">
        <pc:chgData name="Minsung Kim" userId="2afc5145-18f1-4969-bfa2-748cf7d4545d" providerId="ADAL" clId="{5585C72C-7032-4D01-AED6-2A48277FF259}" dt="2019-02-24T20:15:43.119" v="73" actId="2696"/>
        <pc:sldMkLst>
          <pc:docMk/>
          <pc:sldMk cId="98348251" sldId="572"/>
        </pc:sldMkLst>
      </pc:sldChg>
      <pc:sldChg chg="addSp delSp modSp modNotesTx">
        <pc:chgData name="Minsung Kim" userId="2afc5145-18f1-4969-bfa2-748cf7d4545d" providerId="ADAL" clId="{5585C72C-7032-4D01-AED6-2A48277FF259}" dt="2019-02-24T20:25:18.731" v="532" actId="20577"/>
        <pc:sldMkLst>
          <pc:docMk/>
          <pc:sldMk cId="868203882" sldId="573"/>
        </pc:sldMkLst>
        <pc:spChg chg="add del">
          <ac:chgData name="Minsung Kim" userId="2afc5145-18f1-4969-bfa2-748cf7d4545d" providerId="ADAL" clId="{5585C72C-7032-4D01-AED6-2A48277FF259}" dt="2019-02-24T20:25:13.094" v="506"/>
          <ac:spMkLst>
            <pc:docMk/>
            <pc:sldMk cId="868203882" sldId="573"/>
            <ac:spMk id="10" creationId="{8F1682DC-7D62-4EB6-B246-6DBA01B5B5C2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0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1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2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3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4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5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46" creationId="{00000000-0000-0000-0000-000000000000}"/>
          </ac:spMkLst>
        </pc:spChg>
        <pc:spChg chg="mod">
          <ac:chgData name="Minsung Kim" userId="2afc5145-18f1-4969-bfa2-748cf7d4545d" providerId="ADAL" clId="{5585C72C-7032-4D01-AED6-2A48277FF259}" dt="2019-02-24T20:19:48.694" v="218" actId="20577"/>
          <ac:spMkLst>
            <pc:docMk/>
            <pc:sldMk cId="868203882" sldId="573"/>
            <ac:spMk id="34820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34833" creationId="{00000000-0000-0000-0000-000000000000}"/>
          </ac:spMkLst>
        </pc:spChg>
        <pc:spChg chg="del">
          <ac:chgData name="Minsung Kim" userId="2afc5145-18f1-4969-bfa2-748cf7d4545d" providerId="ADAL" clId="{5585C72C-7032-4D01-AED6-2A48277FF259}" dt="2019-02-24T20:16:41.807" v="145" actId="478"/>
          <ac:spMkLst>
            <pc:docMk/>
            <pc:sldMk cId="868203882" sldId="573"/>
            <ac:spMk id="34834" creationId="{00000000-0000-0000-0000-000000000000}"/>
          </ac:spMkLst>
        </pc:spChg>
        <pc:spChg chg="mod">
          <ac:chgData name="Minsung Kim" userId="2afc5145-18f1-4969-bfa2-748cf7d4545d" providerId="ADAL" clId="{5585C72C-7032-4D01-AED6-2A48277FF259}" dt="2019-02-24T20:25:18.731" v="532" actId="20577"/>
          <ac:spMkLst>
            <pc:docMk/>
            <pc:sldMk cId="868203882" sldId="573"/>
            <ac:spMk id="936964" creationId="{00000000-0000-0000-0000-000000000000}"/>
          </ac:spMkLst>
        </pc:spChg>
        <pc:picChg chg="del mod">
          <ac:chgData name="Minsung Kim" userId="2afc5145-18f1-4969-bfa2-748cf7d4545d" providerId="ADAL" clId="{5585C72C-7032-4D01-AED6-2A48277FF259}" dt="2019-02-24T20:17:14.922" v="163" actId="478"/>
          <ac:picMkLst>
            <pc:docMk/>
            <pc:sldMk cId="868203882" sldId="573"/>
            <ac:picMk id="4" creationId="{99FE389A-D497-4BFE-92E1-819D7E16FA1F}"/>
          </ac:picMkLst>
        </pc:picChg>
        <pc:picChg chg="mod ord">
          <ac:chgData name="Minsung Kim" userId="2afc5145-18f1-4969-bfa2-748cf7d4545d" providerId="ADAL" clId="{5585C72C-7032-4D01-AED6-2A48277FF259}" dt="2019-02-24T20:23:07.661" v="424" actId="1076"/>
          <ac:picMkLst>
            <pc:docMk/>
            <pc:sldMk cId="868203882" sldId="573"/>
            <ac:picMk id="6" creationId="{4FA5F05C-676D-40BF-8B3B-30FA791CAE4D}"/>
          </ac:picMkLst>
        </pc:picChg>
        <pc:picChg chg="mod">
          <ac:chgData name="Minsung Kim" userId="2afc5145-18f1-4969-bfa2-748cf7d4545d" providerId="ADAL" clId="{5585C72C-7032-4D01-AED6-2A48277FF259}" dt="2019-02-24T20:24:29.457" v="432" actId="1076"/>
          <ac:picMkLst>
            <pc:docMk/>
            <pc:sldMk cId="868203882" sldId="573"/>
            <ac:picMk id="8" creationId="{CD7BE778-D58D-4DEE-82F7-25EA84BC6141}"/>
          </ac:picMkLst>
        </pc:pic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9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49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52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53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58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61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64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67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70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73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76" creationId="{00000000-0000-0000-0000-000000000000}"/>
          </ac:cxnSpMkLst>
        </pc:cxnChg>
        <pc:cxnChg chg="del mod">
          <ac:chgData name="Minsung Kim" userId="2afc5145-18f1-4969-bfa2-748cf7d4545d" providerId="ADAL" clId="{5585C72C-7032-4D01-AED6-2A48277FF259}" dt="2019-02-24T20:16:41.807" v="145" actId="478"/>
          <ac:cxnSpMkLst>
            <pc:docMk/>
            <pc:sldMk cId="868203882" sldId="573"/>
            <ac:cxnSpMk id="79" creationId="{00000000-0000-0000-0000-000000000000}"/>
          </ac:cxnSpMkLst>
        </pc:cxnChg>
      </pc:sldChg>
      <pc:sldChg chg="del">
        <pc:chgData name="Minsung Kim" userId="2afc5145-18f1-4969-bfa2-748cf7d4545d" providerId="ADAL" clId="{5585C72C-7032-4D01-AED6-2A48277FF259}" dt="2019-02-24T20:15:48.434" v="74" actId="2696"/>
        <pc:sldMkLst>
          <pc:docMk/>
          <pc:sldMk cId="634775772" sldId="574"/>
        </pc:sldMkLst>
      </pc:sldChg>
      <pc:sldChg chg="addSp delSp modSp add modAnim">
        <pc:chgData name="Minsung Kim" userId="2afc5145-18f1-4969-bfa2-748cf7d4545d" providerId="ADAL" clId="{5585C72C-7032-4D01-AED6-2A48277FF259}" dt="2019-02-24T20:43:51.025" v="771"/>
        <pc:sldMkLst>
          <pc:docMk/>
          <pc:sldMk cId="1670530314" sldId="574"/>
        </pc:sldMkLst>
        <pc:spChg chg="add del mod">
          <ac:chgData name="Minsung Kim" userId="2afc5145-18f1-4969-bfa2-748cf7d4545d" providerId="ADAL" clId="{5585C72C-7032-4D01-AED6-2A48277FF259}" dt="2019-02-24T20:31:24.791" v="636" actId="478"/>
          <ac:spMkLst>
            <pc:docMk/>
            <pc:sldMk cId="1670530314" sldId="574"/>
            <ac:spMk id="7" creationId="{A5652B31-4CBB-4A76-B63B-40E1BFAB672A}"/>
          </ac:spMkLst>
        </pc:spChg>
        <pc:spChg chg="add mod">
          <ac:chgData name="Minsung Kim" userId="2afc5145-18f1-4969-bfa2-748cf7d4545d" providerId="ADAL" clId="{5585C72C-7032-4D01-AED6-2A48277FF259}" dt="2019-02-24T20:32:38.391" v="649" actId="1076"/>
          <ac:spMkLst>
            <pc:docMk/>
            <pc:sldMk cId="1670530314" sldId="574"/>
            <ac:spMk id="10" creationId="{DBE4A422-0F03-451C-8338-52436B6720A9}"/>
          </ac:spMkLst>
        </pc:spChg>
        <pc:spChg chg="mod">
          <ac:chgData name="Minsung Kim" userId="2afc5145-18f1-4969-bfa2-748cf7d4545d" providerId="ADAL" clId="{5585C72C-7032-4D01-AED6-2A48277FF259}" dt="2019-02-24T20:23:30.264" v="430" actId="20577"/>
          <ac:spMkLst>
            <pc:docMk/>
            <pc:sldMk cId="1670530314" sldId="574"/>
            <ac:spMk id="34820" creationId="{00000000-0000-0000-0000-000000000000}"/>
          </ac:spMkLst>
        </pc:spChg>
        <pc:spChg chg="mod">
          <ac:chgData name="Minsung Kim" userId="2afc5145-18f1-4969-bfa2-748cf7d4545d" providerId="ADAL" clId="{5585C72C-7032-4D01-AED6-2A48277FF259}" dt="2019-02-24T20:36:15.167" v="686" actId="20577"/>
          <ac:spMkLst>
            <pc:docMk/>
            <pc:sldMk cId="1670530314" sldId="574"/>
            <ac:spMk id="936964" creationId="{00000000-0000-0000-0000-000000000000}"/>
          </ac:spMkLst>
        </pc:spChg>
        <pc:picChg chg="add del mod">
          <ac:chgData name="Minsung Kim" userId="2afc5145-18f1-4969-bfa2-748cf7d4545d" providerId="ADAL" clId="{5585C72C-7032-4D01-AED6-2A48277FF259}" dt="2019-02-24T20:30:46.731" v="624" actId="478"/>
          <ac:picMkLst>
            <pc:docMk/>
            <pc:sldMk cId="1670530314" sldId="574"/>
            <ac:picMk id="4" creationId="{3003BC56-09C9-433E-A891-BB5E85DAC8E4}"/>
          </ac:picMkLst>
        </pc:picChg>
        <pc:picChg chg="add del mod">
          <ac:chgData name="Minsung Kim" userId="2afc5145-18f1-4969-bfa2-748cf7d4545d" providerId="ADAL" clId="{5585C72C-7032-4D01-AED6-2A48277FF259}" dt="2019-02-24T20:31:47.276" v="637" actId="478"/>
          <ac:picMkLst>
            <pc:docMk/>
            <pc:sldMk cId="1670530314" sldId="574"/>
            <ac:picMk id="5" creationId="{141365B2-DDC7-423D-B041-C39A808D0EB8}"/>
          </ac:picMkLst>
        </pc:picChg>
        <pc:picChg chg="del">
          <ac:chgData name="Minsung Kim" userId="2afc5145-18f1-4969-bfa2-748cf7d4545d" providerId="ADAL" clId="{5585C72C-7032-4D01-AED6-2A48277FF259}" dt="2019-02-24T20:26:53.719" v="592" actId="478"/>
          <ac:picMkLst>
            <pc:docMk/>
            <pc:sldMk cId="1670530314" sldId="574"/>
            <ac:picMk id="6" creationId="{4FA5F05C-676D-40BF-8B3B-30FA791CAE4D}"/>
          </ac:picMkLst>
        </pc:picChg>
        <pc:picChg chg="del">
          <ac:chgData name="Minsung Kim" userId="2afc5145-18f1-4969-bfa2-748cf7d4545d" providerId="ADAL" clId="{5585C72C-7032-4D01-AED6-2A48277FF259}" dt="2019-02-24T20:26:54.489" v="593" actId="478"/>
          <ac:picMkLst>
            <pc:docMk/>
            <pc:sldMk cId="1670530314" sldId="574"/>
            <ac:picMk id="8" creationId="{CD7BE778-D58D-4DEE-82F7-25EA84BC6141}"/>
          </ac:picMkLst>
        </pc:picChg>
        <pc:picChg chg="add mod">
          <ac:chgData name="Minsung Kim" userId="2afc5145-18f1-4969-bfa2-748cf7d4545d" providerId="ADAL" clId="{5585C72C-7032-4D01-AED6-2A48277FF259}" dt="2019-02-24T20:31:52.449" v="641" actId="1076"/>
          <ac:picMkLst>
            <pc:docMk/>
            <pc:sldMk cId="1670530314" sldId="574"/>
            <ac:picMk id="9" creationId="{0BDB1512-FAEB-45DE-AA39-4835119433FF}"/>
          </ac:picMkLst>
        </pc:picChg>
      </pc:sldChg>
      <pc:sldChg chg="del">
        <pc:chgData name="Minsung Kim" userId="2afc5145-18f1-4969-bfa2-748cf7d4545d" providerId="ADAL" clId="{5585C72C-7032-4D01-AED6-2A48277FF259}" dt="2019-02-24T20:15:48.434" v="75" actId="2696"/>
        <pc:sldMkLst>
          <pc:docMk/>
          <pc:sldMk cId="33824581" sldId="575"/>
        </pc:sldMkLst>
      </pc:sldChg>
      <pc:sldChg chg="addSp delSp modSp add modAnim">
        <pc:chgData name="Minsung Kim" userId="2afc5145-18f1-4969-bfa2-748cf7d4545d" providerId="ADAL" clId="{5585C72C-7032-4D01-AED6-2A48277FF259}" dt="2019-02-24T21:39:51.188" v="915"/>
        <pc:sldMkLst>
          <pc:docMk/>
          <pc:sldMk cId="980933481" sldId="575"/>
        </pc:sldMkLst>
        <pc:spChg chg="add del">
          <ac:chgData name="Minsung Kim" userId="2afc5145-18f1-4969-bfa2-748cf7d4545d" providerId="ADAL" clId="{5585C72C-7032-4D01-AED6-2A48277FF259}" dt="2019-02-24T20:27:07.306" v="596"/>
          <ac:spMkLst>
            <pc:docMk/>
            <pc:sldMk cId="980933481" sldId="575"/>
            <ac:spMk id="2" creationId="{26ED3D84-4AC4-4204-9AC9-B70D0DB18613}"/>
          </ac:spMkLst>
        </pc:spChg>
        <pc:spChg chg="add mod">
          <ac:chgData name="Minsung Kim" userId="2afc5145-18f1-4969-bfa2-748cf7d4545d" providerId="ADAL" clId="{5585C72C-7032-4D01-AED6-2A48277FF259}" dt="2019-02-24T20:28:05.524" v="609" actId="14100"/>
          <ac:spMkLst>
            <pc:docMk/>
            <pc:sldMk cId="980933481" sldId="575"/>
            <ac:spMk id="4" creationId="{9EC92034-F3F1-4BCD-AE6F-A55BF7B4CD1E}"/>
          </ac:spMkLst>
        </pc:spChg>
        <pc:spChg chg="add del">
          <ac:chgData name="Minsung Kim" userId="2afc5145-18f1-4969-bfa2-748cf7d4545d" providerId="ADAL" clId="{5585C72C-7032-4D01-AED6-2A48277FF259}" dt="2019-02-24T20:27:22.437" v="601"/>
          <ac:spMkLst>
            <pc:docMk/>
            <pc:sldMk cId="980933481" sldId="575"/>
            <ac:spMk id="5" creationId="{4A53AE65-A101-4BEF-BBAF-575CABC7E624}"/>
          </ac:spMkLst>
        </pc:spChg>
        <pc:spChg chg="add del mod">
          <ac:chgData name="Minsung Kim" userId="2afc5145-18f1-4969-bfa2-748cf7d4545d" providerId="ADAL" clId="{5585C72C-7032-4D01-AED6-2A48277FF259}" dt="2019-02-24T20:27:55.292" v="605"/>
          <ac:spMkLst>
            <pc:docMk/>
            <pc:sldMk cId="980933481" sldId="575"/>
            <ac:spMk id="6" creationId="{A9753125-7A3C-4C14-897C-389E037811F8}"/>
          </ac:spMkLst>
        </pc:spChg>
        <pc:spChg chg="add del">
          <ac:chgData name="Minsung Kim" userId="2afc5145-18f1-4969-bfa2-748cf7d4545d" providerId="ADAL" clId="{5585C72C-7032-4D01-AED6-2A48277FF259}" dt="2019-02-24T20:27:57.850" v="607"/>
          <ac:spMkLst>
            <pc:docMk/>
            <pc:sldMk cId="980933481" sldId="575"/>
            <ac:spMk id="7" creationId="{849A74D2-D526-4B6E-B0AD-589B650CFDAA}"/>
          </ac:spMkLst>
        </pc:spChg>
        <pc:spChg chg="add del mod">
          <ac:chgData name="Minsung Kim" userId="2afc5145-18f1-4969-bfa2-748cf7d4545d" providerId="ADAL" clId="{5585C72C-7032-4D01-AED6-2A48277FF259}" dt="2019-02-24T21:39:27.682" v="910"/>
          <ac:spMkLst>
            <pc:docMk/>
            <pc:sldMk cId="980933481" sldId="575"/>
            <ac:spMk id="12" creationId="{81FC5984-98AA-400A-B561-4F0E8DDAAC73}"/>
          </ac:spMkLst>
        </pc:spChg>
        <pc:spChg chg="add mod">
          <ac:chgData name="Minsung Kim" userId="2afc5145-18f1-4969-bfa2-748cf7d4545d" providerId="ADAL" clId="{5585C72C-7032-4D01-AED6-2A48277FF259}" dt="2019-02-24T21:39:37.041" v="914" actId="14100"/>
          <ac:spMkLst>
            <pc:docMk/>
            <pc:sldMk cId="980933481" sldId="575"/>
            <ac:spMk id="13" creationId="{2891B8F7-754D-471F-B172-BC203825603C}"/>
          </ac:spMkLst>
        </pc:spChg>
        <pc:spChg chg="mod">
          <ac:chgData name="Minsung Kim" userId="2afc5145-18f1-4969-bfa2-748cf7d4545d" providerId="ADAL" clId="{5585C72C-7032-4D01-AED6-2A48277FF259}" dt="2019-02-24T20:36:11.711" v="685" actId="20577"/>
          <ac:spMkLst>
            <pc:docMk/>
            <pc:sldMk cId="980933481" sldId="575"/>
            <ac:spMk id="936964" creationId="{00000000-0000-0000-0000-000000000000}"/>
          </ac:spMkLst>
        </pc:spChg>
        <pc:picChg chg="add del mod">
          <ac:chgData name="Minsung Kim" userId="2afc5145-18f1-4969-bfa2-748cf7d4545d" providerId="ADAL" clId="{5585C72C-7032-4D01-AED6-2A48277FF259}" dt="2019-02-24T20:34:48.287" v="654" actId="478"/>
          <ac:picMkLst>
            <pc:docMk/>
            <pc:sldMk cId="980933481" sldId="575"/>
            <ac:picMk id="8" creationId="{5D8D607D-22C8-456F-B8D9-F1CF547687C4}"/>
          </ac:picMkLst>
        </pc:picChg>
        <pc:picChg chg="add mod">
          <ac:chgData name="Minsung Kim" userId="2afc5145-18f1-4969-bfa2-748cf7d4545d" providerId="ADAL" clId="{5585C72C-7032-4D01-AED6-2A48277FF259}" dt="2019-02-24T20:35:37.843" v="658" actId="1076"/>
          <ac:picMkLst>
            <pc:docMk/>
            <pc:sldMk cId="980933481" sldId="575"/>
            <ac:picMk id="9" creationId="{B7D47EE8-0C96-4D8D-AEE8-CAAEFC1272F4}"/>
          </ac:picMkLst>
        </pc:picChg>
      </pc:sldChg>
      <pc:sldChg chg="addSp modSp add del">
        <pc:chgData name="Minsung Kim" userId="2afc5145-18f1-4969-bfa2-748cf7d4545d" providerId="ADAL" clId="{5585C72C-7032-4D01-AED6-2A48277FF259}" dt="2019-02-24T20:36:00.660" v="674" actId="2696"/>
        <pc:sldMkLst>
          <pc:docMk/>
          <pc:sldMk cId="1183923483" sldId="576"/>
        </pc:sldMkLst>
        <pc:spChg chg="add mod">
          <ac:chgData name="Minsung Kim" userId="2afc5145-18f1-4969-bfa2-748cf7d4545d" providerId="ADAL" clId="{5585C72C-7032-4D01-AED6-2A48277FF259}" dt="2019-02-24T20:28:35.148" v="611" actId="11529"/>
          <ac:spMkLst>
            <pc:docMk/>
            <pc:sldMk cId="1183923483" sldId="576"/>
            <ac:spMk id="5" creationId="{91D69784-F098-4202-B305-F278F86F2EAC}"/>
          </ac:spMkLst>
        </pc:spChg>
        <pc:spChg chg="add mod">
          <ac:chgData name="Minsung Kim" userId="2afc5145-18f1-4969-bfa2-748cf7d4545d" providerId="ADAL" clId="{5585C72C-7032-4D01-AED6-2A48277FF259}" dt="2019-02-24T20:28:40.222" v="613" actId="207"/>
          <ac:spMkLst>
            <pc:docMk/>
            <pc:sldMk cId="1183923483" sldId="576"/>
            <ac:spMk id="6" creationId="{0103813B-C225-4130-BD94-003DD441691C}"/>
          </ac:spMkLst>
        </pc:spChg>
        <pc:spChg chg="add">
          <ac:chgData name="Minsung Kim" userId="2afc5145-18f1-4969-bfa2-748cf7d4545d" providerId="ADAL" clId="{5585C72C-7032-4D01-AED6-2A48277FF259}" dt="2019-02-24T20:28:43.023" v="614"/>
          <ac:spMkLst>
            <pc:docMk/>
            <pc:sldMk cId="1183923483" sldId="576"/>
            <ac:spMk id="7" creationId="{F04C4A75-93D8-4D00-8869-A5AFC81534A9}"/>
          </ac:spMkLst>
        </pc:spChg>
      </pc:sldChg>
      <pc:sldChg chg="del">
        <pc:chgData name="Minsung Kim" userId="2afc5145-18f1-4969-bfa2-748cf7d4545d" providerId="ADAL" clId="{5585C72C-7032-4D01-AED6-2A48277FF259}" dt="2019-02-24T20:15:48.464" v="76" actId="2696"/>
        <pc:sldMkLst>
          <pc:docMk/>
          <pc:sldMk cId="1223226799" sldId="576"/>
        </pc:sldMkLst>
      </pc:sldChg>
      <pc:sldChg chg="del">
        <pc:chgData name="Minsung Kim" userId="2afc5145-18f1-4969-bfa2-748cf7d4545d" providerId="ADAL" clId="{5585C72C-7032-4D01-AED6-2A48277FF259}" dt="2019-02-24T20:15:48.480" v="77" actId="2696"/>
        <pc:sldMkLst>
          <pc:docMk/>
          <pc:sldMk cId="1155143042" sldId="577"/>
        </pc:sldMkLst>
      </pc:sldChg>
      <pc:sldChg chg="addSp delSp modSp add modAnim">
        <pc:chgData name="Minsung Kim" userId="2afc5145-18f1-4969-bfa2-748cf7d4545d" providerId="ADAL" clId="{5585C72C-7032-4D01-AED6-2A48277FF259}" dt="2019-02-24T20:43:41.667" v="770"/>
        <pc:sldMkLst>
          <pc:docMk/>
          <pc:sldMk cId="3796546699" sldId="577"/>
        </pc:sldMkLst>
        <pc:spChg chg="mod">
          <ac:chgData name="Minsung Kim" userId="2afc5145-18f1-4969-bfa2-748cf7d4545d" providerId="ADAL" clId="{5585C72C-7032-4D01-AED6-2A48277FF259}" dt="2019-02-24T20:37:21.657" v="700" actId="1076"/>
          <ac:spMkLst>
            <pc:docMk/>
            <pc:sldMk cId="3796546699" sldId="577"/>
            <ac:spMk id="10" creationId="{DBE4A422-0F03-451C-8338-52436B6720A9}"/>
          </ac:spMkLst>
        </pc:spChg>
        <pc:spChg chg="mod">
          <ac:chgData name="Minsung Kim" userId="2afc5145-18f1-4969-bfa2-748cf7d4545d" providerId="ADAL" clId="{5585C72C-7032-4D01-AED6-2A48277FF259}" dt="2019-02-24T20:36:59.777" v="696" actId="14100"/>
          <ac:spMkLst>
            <pc:docMk/>
            <pc:sldMk cId="3796546699" sldId="577"/>
            <ac:spMk id="936964" creationId="{00000000-0000-0000-0000-000000000000}"/>
          </ac:spMkLst>
        </pc:spChg>
        <pc:picChg chg="add mod ord">
          <ac:chgData name="Minsung Kim" userId="2afc5145-18f1-4969-bfa2-748cf7d4545d" providerId="ADAL" clId="{5585C72C-7032-4D01-AED6-2A48277FF259}" dt="2019-02-24T20:37:06.444" v="698" actId="1076"/>
          <ac:picMkLst>
            <pc:docMk/>
            <pc:sldMk cId="3796546699" sldId="577"/>
            <ac:picMk id="2" creationId="{A51592D0-0926-48DE-80E9-E00847FD9B16}"/>
          </ac:picMkLst>
        </pc:picChg>
        <pc:picChg chg="del">
          <ac:chgData name="Minsung Kim" userId="2afc5145-18f1-4969-bfa2-748cf7d4545d" providerId="ADAL" clId="{5585C72C-7032-4D01-AED6-2A48277FF259}" dt="2019-02-24T20:36:44.105" v="687" actId="478"/>
          <ac:picMkLst>
            <pc:docMk/>
            <pc:sldMk cId="3796546699" sldId="577"/>
            <ac:picMk id="9" creationId="{0BDB1512-FAEB-45DE-AA39-4835119433FF}"/>
          </ac:picMkLst>
        </pc:picChg>
      </pc:sldChg>
      <pc:sldChg chg="del">
        <pc:chgData name="Minsung Kim" userId="2afc5145-18f1-4969-bfa2-748cf7d4545d" providerId="ADAL" clId="{5585C72C-7032-4D01-AED6-2A48277FF259}" dt="2019-02-24T20:15:48.495" v="78" actId="2696"/>
        <pc:sldMkLst>
          <pc:docMk/>
          <pc:sldMk cId="1575498338" sldId="578"/>
        </pc:sldMkLst>
      </pc:sldChg>
      <pc:sldChg chg="addSp delSp modSp add modAnim">
        <pc:chgData name="Minsung Kim" userId="2afc5145-18f1-4969-bfa2-748cf7d4545d" providerId="ADAL" clId="{5585C72C-7032-4D01-AED6-2A48277FF259}" dt="2019-02-24T21:51:50.157" v="1006" actId="1076"/>
        <pc:sldMkLst>
          <pc:docMk/>
          <pc:sldMk cId="2360071516" sldId="578"/>
        </pc:sldMkLst>
        <pc:spChg chg="add mod">
          <ac:chgData name="Minsung Kim" userId="2afc5145-18f1-4969-bfa2-748cf7d4545d" providerId="ADAL" clId="{5585C72C-7032-4D01-AED6-2A48277FF259}" dt="2019-02-24T21:51:50.157" v="1006" actId="1076"/>
          <ac:spMkLst>
            <pc:docMk/>
            <pc:sldMk cId="2360071516" sldId="578"/>
            <ac:spMk id="10" creationId="{BAC444C6-878D-4885-8446-503F1B4B80D2}"/>
          </ac:spMkLst>
        </pc:spChg>
        <pc:spChg chg="mod">
          <ac:chgData name="Minsung Kim" userId="2afc5145-18f1-4969-bfa2-748cf7d4545d" providerId="ADAL" clId="{5585C72C-7032-4D01-AED6-2A48277FF259}" dt="2019-02-24T20:38:07.119" v="708" actId="20577"/>
          <ac:spMkLst>
            <pc:docMk/>
            <pc:sldMk cId="2360071516" sldId="578"/>
            <ac:spMk id="936964" creationId="{00000000-0000-0000-0000-000000000000}"/>
          </ac:spMkLst>
        </pc:spChg>
        <pc:picChg chg="add mod">
          <ac:chgData name="Minsung Kim" userId="2afc5145-18f1-4969-bfa2-748cf7d4545d" providerId="ADAL" clId="{5585C72C-7032-4D01-AED6-2A48277FF259}" dt="2019-02-24T20:38:15.506" v="713" actId="1076"/>
          <ac:picMkLst>
            <pc:docMk/>
            <pc:sldMk cId="2360071516" sldId="578"/>
            <ac:picMk id="2" creationId="{F3B789B3-098D-4411-965A-0871B737C9D2}"/>
          </ac:picMkLst>
        </pc:picChg>
        <pc:picChg chg="add del">
          <ac:chgData name="Minsung Kim" userId="2afc5145-18f1-4969-bfa2-748cf7d4545d" providerId="ADAL" clId="{5585C72C-7032-4D01-AED6-2A48277FF259}" dt="2019-02-24T20:42:52.845" v="769" actId="478"/>
          <ac:picMkLst>
            <pc:docMk/>
            <pc:sldMk cId="2360071516" sldId="578"/>
            <ac:picMk id="5" creationId="{3F80D132-4FDA-4B0E-A96A-1C4E0D96155D}"/>
          </ac:picMkLst>
        </pc:picChg>
        <pc:picChg chg="del">
          <ac:chgData name="Minsung Kim" userId="2afc5145-18f1-4969-bfa2-748cf7d4545d" providerId="ADAL" clId="{5585C72C-7032-4D01-AED6-2A48277FF259}" dt="2019-02-24T20:38:09.284" v="709" actId="478"/>
          <ac:picMkLst>
            <pc:docMk/>
            <pc:sldMk cId="2360071516" sldId="578"/>
            <ac:picMk id="9" creationId="{B7D47EE8-0C96-4D8D-AEE8-CAAEFC1272F4}"/>
          </ac:picMkLst>
        </pc:picChg>
      </pc:sldChg>
      <pc:sldChg chg="del">
        <pc:chgData name="Minsung Kim" userId="2afc5145-18f1-4969-bfa2-748cf7d4545d" providerId="ADAL" clId="{5585C72C-7032-4D01-AED6-2A48277FF259}" dt="2019-02-24T20:15:48.511" v="79" actId="2696"/>
        <pc:sldMkLst>
          <pc:docMk/>
          <pc:sldMk cId="1296552960" sldId="579"/>
        </pc:sldMkLst>
      </pc:sldChg>
      <pc:sldChg chg="delSp add del">
        <pc:chgData name="Minsung Kim" userId="2afc5145-18f1-4969-bfa2-748cf7d4545d" providerId="ADAL" clId="{5585C72C-7032-4D01-AED6-2A48277FF259}" dt="2019-02-24T20:51:18.604" v="835" actId="2696"/>
        <pc:sldMkLst>
          <pc:docMk/>
          <pc:sldMk cId="3905169582" sldId="579"/>
        </pc:sldMkLst>
        <pc:picChg chg="del">
          <ac:chgData name="Minsung Kim" userId="2afc5145-18f1-4969-bfa2-748cf7d4545d" providerId="ADAL" clId="{5585C72C-7032-4D01-AED6-2A48277FF259}" dt="2019-02-24T20:40:41.897" v="741" actId="478"/>
          <ac:picMkLst>
            <pc:docMk/>
            <pc:sldMk cId="3905169582" sldId="579"/>
            <ac:picMk id="5" creationId="{3F80D132-4FDA-4B0E-A96A-1C4E0D96155D}"/>
          </ac:picMkLst>
        </pc:picChg>
      </pc:sldChg>
      <pc:sldChg chg="addSp delSp modSp add">
        <pc:chgData name="Minsung Kim" userId="2afc5145-18f1-4969-bfa2-748cf7d4545d" providerId="ADAL" clId="{5585C72C-7032-4D01-AED6-2A48277FF259}" dt="2019-02-24T20:42:09.667" v="762" actId="1076"/>
        <pc:sldMkLst>
          <pc:docMk/>
          <pc:sldMk cId="3894252617" sldId="580"/>
        </pc:sldMkLst>
        <pc:spChg chg="del">
          <ac:chgData name="Minsung Kim" userId="2afc5145-18f1-4969-bfa2-748cf7d4545d" providerId="ADAL" clId="{5585C72C-7032-4D01-AED6-2A48277FF259}" dt="2019-02-24T20:39:54.530" v="720" actId="478"/>
          <ac:spMkLst>
            <pc:docMk/>
            <pc:sldMk cId="3894252617" sldId="580"/>
            <ac:spMk id="10" creationId="{DBE4A422-0F03-451C-8338-52436B6720A9}"/>
          </ac:spMkLst>
        </pc:spChg>
        <pc:spChg chg="mod">
          <ac:chgData name="Minsung Kim" userId="2afc5145-18f1-4969-bfa2-748cf7d4545d" providerId="ADAL" clId="{5585C72C-7032-4D01-AED6-2A48277FF259}" dt="2019-02-24T20:40:37.085" v="740" actId="20577"/>
          <ac:spMkLst>
            <pc:docMk/>
            <pc:sldMk cId="3894252617" sldId="580"/>
            <ac:spMk id="936964" creationId="{00000000-0000-0000-0000-000000000000}"/>
          </ac:spMkLst>
        </pc:spChg>
        <pc:picChg chg="add del mod">
          <ac:chgData name="Minsung Kim" userId="2afc5145-18f1-4969-bfa2-748cf7d4545d" providerId="ADAL" clId="{5585C72C-7032-4D01-AED6-2A48277FF259}" dt="2019-02-24T20:41:55.970" v="758" actId="478"/>
          <ac:picMkLst>
            <pc:docMk/>
            <pc:sldMk cId="3894252617" sldId="580"/>
            <ac:picMk id="2" creationId="{EE75DC92-E089-48C9-BCAB-5880DA02A830}"/>
          </ac:picMkLst>
        </pc:picChg>
        <pc:picChg chg="add mod">
          <ac:chgData name="Minsung Kim" userId="2afc5145-18f1-4969-bfa2-748cf7d4545d" providerId="ADAL" clId="{5585C72C-7032-4D01-AED6-2A48277FF259}" dt="2019-02-24T20:42:09.667" v="762" actId="1076"/>
          <ac:picMkLst>
            <pc:docMk/>
            <pc:sldMk cId="3894252617" sldId="580"/>
            <ac:picMk id="4" creationId="{6BCFD08A-E148-43F4-9BFC-6182EB7F717E}"/>
          </ac:picMkLst>
        </pc:picChg>
        <pc:picChg chg="add del mod">
          <ac:chgData name="Minsung Kim" userId="2afc5145-18f1-4969-bfa2-748cf7d4545d" providerId="ADAL" clId="{5585C72C-7032-4D01-AED6-2A48277FF259}" dt="2019-02-24T20:41:27.896" v="753" actId="478"/>
          <ac:picMkLst>
            <pc:docMk/>
            <pc:sldMk cId="3894252617" sldId="580"/>
            <ac:picMk id="7" creationId="{03AE4E34-A677-43AD-AD0C-227977B2AD10}"/>
          </ac:picMkLst>
        </pc:picChg>
        <pc:picChg chg="add del">
          <ac:chgData name="Minsung Kim" userId="2afc5145-18f1-4969-bfa2-748cf7d4545d" providerId="ADAL" clId="{5585C72C-7032-4D01-AED6-2A48277FF259}" dt="2019-02-24T20:40:44.690" v="743"/>
          <ac:picMkLst>
            <pc:docMk/>
            <pc:sldMk cId="3894252617" sldId="580"/>
            <ac:picMk id="8" creationId="{D2CF3203-B403-48D0-82B6-00AD0D690F71}"/>
          </ac:picMkLst>
        </pc:picChg>
        <pc:picChg chg="del">
          <ac:chgData name="Minsung Kim" userId="2afc5145-18f1-4969-bfa2-748cf7d4545d" providerId="ADAL" clId="{5585C72C-7032-4D01-AED6-2A48277FF259}" dt="2019-02-24T20:39:51.717" v="717" actId="478"/>
          <ac:picMkLst>
            <pc:docMk/>
            <pc:sldMk cId="3894252617" sldId="580"/>
            <ac:picMk id="9" creationId="{0BDB1512-FAEB-45DE-AA39-4835119433FF}"/>
          </ac:picMkLst>
        </pc:picChg>
      </pc:sldChg>
      <pc:sldChg chg="del">
        <pc:chgData name="Minsung Kim" userId="2afc5145-18f1-4969-bfa2-748cf7d4545d" providerId="ADAL" clId="{5585C72C-7032-4D01-AED6-2A48277FF259}" dt="2019-02-24T20:15:48.527" v="80" actId="2696"/>
        <pc:sldMkLst>
          <pc:docMk/>
          <pc:sldMk cId="321561338" sldId="581"/>
        </pc:sldMkLst>
      </pc:sldChg>
      <pc:sldChg chg="addSp delSp modSp add">
        <pc:chgData name="Minsung Kim" userId="2afc5145-18f1-4969-bfa2-748cf7d4545d" providerId="ADAL" clId="{5585C72C-7032-4D01-AED6-2A48277FF259}" dt="2019-02-24T20:42:48.712" v="768" actId="1076"/>
        <pc:sldMkLst>
          <pc:docMk/>
          <pc:sldMk cId="2104045377" sldId="581"/>
        </pc:sldMkLst>
        <pc:spChg chg="mod">
          <ac:chgData name="Minsung Kim" userId="2afc5145-18f1-4969-bfa2-748cf7d4545d" providerId="ADAL" clId="{5585C72C-7032-4D01-AED6-2A48277FF259}" dt="2019-02-24T20:40:57.329" v="751" actId="20577"/>
          <ac:spMkLst>
            <pc:docMk/>
            <pc:sldMk cId="2104045377" sldId="581"/>
            <ac:spMk id="936964" creationId="{00000000-0000-0000-0000-000000000000}"/>
          </ac:spMkLst>
        </pc:spChg>
        <pc:picChg chg="del">
          <ac:chgData name="Minsung Kim" userId="2afc5145-18f1-4969-bfa2-748cf7d4545d" providerId="ADAL" clId="{5585C72C-7032-4D01-AED6-2A48277FF259}" dt="2019-02-24T20:40:59.872" v="752" actId="478"/>
          <ac:picMkLst>
            <pc:docMk/>
            <pc:sldMk cId="2104045377" sldId="581"/>
            <ac:picMk id="2" creationId="{F3B789B3-098D-4411-965A-0871B737C9D2}"/>
          </ac:picMkLst>
        </pc:picChg>
        <pc:picChg chg="add mod">
          <ac:chgData name="Minsung Kim" userId="2afc5145-18f1-4969-bfa2-748cf7d4545d" providerId="ADAL" clId="{5585C72C-7032-4D01-AED6-2A48277FF259}" dt="2019-02-24T20:42:48.712" v="768" actId="1076"/>
          <ac:picMkLst>
            <pc:docMk/>
            <pc:sldMk cId="2104045377" sldId="581"/>
            <ac:picMk id="5" creationId="{070F591E-64CF-4CE8-B540-EC8FB3DED8EB}"/>
          </ac:picMkLst>
        </pc:picChg>
      </pc:sldChg>
      <pc:sldChg chg="del">
        <pc:chgData name="Minsung Kim" userId="2afc5145-18f1-4969-bfa2-748cf7d4545d" providerId="ADAL" clId="{5585C72C-7032-4D01-AED6-2A48277FF259}" dt="2019-02-24T20:15:48.558" v="81" actId="2696"/>
        <pc:sldMkLst>
          <pc:docMk/>
          <pc:sldMk cId="1412551914" sldId="582"/>
        </pc:sldMkLst>
      </pc:sldChg>
      <pc:sldChg chg="addSp delSp modSp add modAnim">
        <pc:chgData name="Minsung Kim" userId="2afc5145-18f1-4969-bfa2-748cf7d4545d" providerId="ADAL" clId="{5585C72C-7032-4D01-AED6-2A48277FF259}" dt="2019-02-24T20:49:13.613" v="834"/>
        <pc:sldMkLst>
          <pc:docMk/>
          <pc:sldMk cId="1921639255" sldId="582"/>
        </pc:sldMkLst>
        <pc:spChg chg="add mod">
          <ac:chgData name="Minsung Kim" userId="2afc5145-18f1-4969-bfa2-748cf7d4545d" providerId="ADAL" clId="{5585C72C-7032-4D01-AED6-2A48277FF259}" dt="2019-02-24T20:46:32.123" v="791" actId="1076"/>
          <ac:spMkLst>
            <pc:docMk/>
            <pc:sldMk cId="1921639255" sldId="582"/>
            <ac:spMk id="7" creationId="{717D2D30-A2BE-4CFA-9198-740EFEE2B388}"/>
          </ac:spMkLst>
        </pc:spChg>
        <pc:spChg chg="add mod">
          <ac:chgData name="Minsung Kim" userId="2afc5145-18f1-4969-bfa2-748cf7d4545d" providerId="ADAL" clId="{5585C72C-7032-4D01-AED6-2A48277FF259}" dt="2019-02-24T20:49:08.845" v="833" actId="1076"/>
          <ac:spMkLst>
            <pc:docMk/>
            <pc:sldMk cId="1921639255" sldId="582"/>
            <ac:spMk id="8" creationId="{3C89E89C-6587-4BD3-8E41-BC694980CAD4}"/>
          </ac:spMkLst>
        </pc:spChg>
        <pc:spChg chg="mod">
          <ac:chgData name="Minsung Kim" userId="2afc5145-18f1-4969-bfa2-748cf7d4545d" providerId="ADAL" clId="{5585C72C-7032-4D01-AED6-2A48277FF259}" dt="2019-02-24T20:46:21.654" v="786" actId="20577"/>
          <ac:spMkLst>
            <pc:docMk/>
            <pc:sldMk cId="1921639255" sldId="582"/>
            <ac:spMk id="936964" creationId="{00000000-0000-0000-0000-000000000000}"/>
          </ac:spMkLst>
        </pc:spChg>
        <pc:picChg chg="add mod">
          <ac:chgData name="Minsung Kim" userId="2afc5145-18f1-4969-bfa2-748cf7d4545d" providerId="ADAL" clId="{5585C72C-7032-4D01-AED6-2A48277FF259}" dt="2019-02-24T20:46:27.109" v="789" actId="1076"/>
          <ac:picMkLst>
            <pc:docMk/>
            <pc:sldMk cId="1921639255" sldId="582"/>
            <ac:picMk id="2" creationId="{2AA112C1-3A93-4B90-ABAB-392F8EEAD76A}"/>
          </ac:picMkLst>
        </pc:picChg>
        <pc:picChg chg="del">
          <ac:chgData name="Minsung Kim" userId="2afc5145-18f1-4969-bfa2-748cf7d4545d" providerId="ADAL" clId="{5585C72C-7032-4D01-AED6-2A48277FF259}" dt="2019-02-24T20:44:56.245" v="774" actId="478"/>
          <ac:picMkLst>
            <pc:docMk/>
            <pc:sldMk cId="1921639255" sldId="582"/>
            <ac:picMk id="4" creationId="{6BCFD08A-E148-43F4-9BFC-6182EB7F717E}"/>
          </ac:picMkLst>
        </pc:picChg>
      </pc:sldChg>
      <pc:sldChg chg="del">
        <pc:chgData name="Minsung Kim" userId="2afc5145-18f1-4969-bfa2-748cf7d4545d" providerId="ADAL" clId="{5585C72C-7032-4D01-AED6-2A48277FF259}" dt="2019-02-24T20:15:48.573" v="82" actId="2696"/>
        <pc:sldMkLst>
          <pc:docMk/>
          <pc:sldMk cId="328301013" sldId="583"/>
        </pc:sldMkLst>
      </pc:sldChg>
      <pc:sldChg chg="addSp delSp modSp add">
        <pc:chgData name="Minsung Kim" userId="2afc5145-18f1-4969-bfa2-748cf7d4545d" providerId="ADAL" clId="{5585C72C-7032-4D01-AED6-2A48277FF259}" dt="2019-02-24T21:47:15.888" v="927" actId="478"/>
        <pc:sldMkLst>
          <pc:docMk/>
          <pc:sldMk cId="4095102312" sldId="583"/>
        </pc:sldMkLst>
        <pc:picChg chg="add mod">
          <ac:chgData name="Minsung Kim" userId="2afc5145-18f1-4969-bfa2-748cf7d4545d" providerId="ADAL" clId="{5585C72C-7032-4D01-AED6-2A48277FF259}" dt="2019-02-24T20:46:05.251" v="785" actId="1076"/>
          <ac:picMkLst>
            <pc:docMk/>
            <pc:sldMk cId="4095102312" sldId="583"/>
            <ac:picMk id="2" creationId="{ED1C69CE-DE0B-46A2-ADE5-34EC7F8CF011}"/>
          </ac:picMkLst>
        </pc:picChg>
        <pc:picChg chg="del">
          <ac:chgData name="Minsung Kim" userId="2afc5145-18f1-4969-bfa2-748cf7d4545d" providerId="ADAL" clId="{5585C72C-7032-4D01-AED6-2A48277FF259}" dt="2019-02-24T20:44:57.143" v="775" actId="478"/>
          <ac:picMkLst>
            <pc:docMk/>
            <pc:sldMk cId="4095102312" sldId="583"/>
            <ac:picMk id="5" creationId="{070F591E-64CF-4CE8-B540-EC8FB3DED8EB}"/>
          </ac:picMkLst>
        </pc:picChg>
        <pc:picChg chg="add del mod">
          <ac:chgData name="Minsung Kim" userId="2afc5145-18f1-4969-bfa2-748cf7d4545d" providerId="ADAL" clId="{5585C72C-7032-4D01-AED6-2A48277FF259}" dt="2019-02-24T21:47:15.888" v="927" actId="478"/>
          <ac:picMkLst>
            <pc:docMk/>
            <pc:sldMk cId="4095102312" sldId="583"/>
            <ac:picMk id="6" creationId="{3F42801C-E02A-4619-8D8D-8E620562DB3B}"/>
          </ac:picMkLst>
        </pc:picChg>
      </pc:sldChg>
      <pc:sldChg chg="del">
        <pc:chgData name="Minsung Kim" userId="2afc5145-18f1-4969-bfa2-748cf7d4545d" providerId="ADAL" clId="{5585C72C-7032-4D01-AED6-2A48277FF259}" dt="2019-02-24T20:15:48.683" v="84" actId="2696"/>
        <pc:sldMkLst>
          <pc:docMk/>
          <pc:sldMk cId="204399354" sldId="584"/>
        </pc:sldMkLst>
      </pc:sldChg>
      <pc:sldChg chg="addSp delSp modSp add modAnim">
        <pc:chgData name="Minsung Kim" userId="2afc5145-18f1-4969-bfa2-748cf7d4545d" providerId="ADAL" clId="{5585C72C-7032-4D01-AED6-2A48277FF259}" dt="2019-02-24T21:52:52.344" v="1040" actId="15"/>
        <pc:sldMkLst>
          <pc:docMk/>
          <pc:sldMk cId="2968969697" sldId="584"/>
        </pc:sldMkLst>
        <pc:spChg chg="add del">
          <ac:chgData name="Minsung Kim" userId="2afc5145-18f1-4969-bfa2-748cf7d4545d" providerId="ADAL" clId="{5585C72C-7032-4D01-AED6-2A48277FF259}" dt="2019-02-24T21:34:24.747" v="852"/>
          <ac:spMkLst>
            <pc:docMk/>
            <pc:sldMk cId="2968969697" sldId="584"/>
            <ac:spMk id="5" creationId="{EAFDC4D0-691A-408D-8994-5BCE4EE3A9BB}"/>
          </ac:spMkLst>
        </pc:spChg>
        <pc:spChg chg="add mod">
          <ac:chgData name="Minsung Kim" userId="2afc5145-18f1-4969-bfa2-748cf7d4545d" providerId="ADAL" clId="{5585C72C-7032-4D01-AED6-2A48277FF259}" dt="2019-02-24T21:52:44.967" v="1038" actId="1076"/>
          <ac:spMkLst>
            <pc:docMk/>
            <pc:sldMk cId="2968969697" sldId="584"/>
            <ac:spMk id="6" creationId="{594B353A-AA52-48E4-B377-1A6B1CCC313F}"/>
          </ac:spMkLst>
        </pc:spChg>
        <pc:spChg chg="add mod">
          <ac:chgData name="Minsung Kim" userId="2afc5145-18f1-4969-bfa2-748cf7d4545d" providerId="ADAL" clId="{5585C72C-7032-4D01-AED6-2A48277FF259}" dt="2019-02-24T21:38:54.837" v="899" actId="1076"/>
          <ac:spMkLst>
            <pc:docMk/>
            <pc:sldMk cId="2968969697" sldId="584"/>
            <ac:spMk id="13" creationId="{5BCED355-665D-4F4A-9261-40F1D571C1B4}"/>
          </ac:spMkLst>
        </pc:spChg>
        <pc:spChg chg="add mod">
          <ac:chgData name="Minsung Kim" userId="2afc5145-18f1-4969-bfa2-748cf7d4545d" providerId="ADAL" clId="{5585C72C-7032-4D01-AED6-2A48277FF259}" dt="2019-02-24T21:52:39.679" v="1035" actId="1076"/>
          <ac:spMkLst>
            <pc:docMk/>
            <pc:sldMk cId="2968969697" sldId="584"/>
            <ac:spMk id="16" creationId="{1387C609-6AFD-4B6C-9F35-008BAAF07271}"/>
          </ac:spMkLst>
        </pc:spChg>
        <pc:spChg chg="mod">
          <ac:chgData name="Minsung Kim" userId="2afc5145-18f1-4969-bfa2-748cf7d4545d" providerId="ADAL" clId="{5585C72C-7032-4D01-AED6-2A48277FF259}" dt="2019-02-24T21:32:27.589" v="845" actId="20577"/>
          <ac:spMkLst>
            <pc:docMk/>
            <pc:sldMk cId="2968969697" sldId="584"/>
            <ac:spMk id="34820" creationId="{00000000-0000-0000-0000-000000000000}"/>
          </ac:spMkLst>
        </pc:spChg>
        <pc:spChg chg="mod">
          <ac:chgData name="Minsung Kim" userId="2afc5145-18f1-4969-bfa2-748cf7d4545d" providerId="ADAL" clId="{5585C72C-7032-4D01-AED6-2A48277FF259}" dt="2019-02-24T21:52:52.344" v="1040" actId="15"/>
          <ac:spMkLst>
            <pc:docMk/>
            <pc:sldMk cId="2968969697" sldId="584"/>
            <ac:spMk id="936964" creationId="{00000000-0000-0000-0000-000000000000}"/>
          </ac:spMkLst>
        </pc:spChg>
        <pc:picChg chg="add mod">
          <ac:chgData name="Minsung Kim" userId="2afc5145-18f1-4969-bfa2-748cf7d4545d" providerId="ADAL" clId="{5585C72C-7032-4D01-AED6-2A48277FF259}" dt="2019-02-24T21:52:41.474" v="1037" actId="1076"/>
          <ac:picMkLst>
            <pc:docMk/>
            <pc:sldMk cId="2968969697" sldId="584"/>
            <ac:picMk id="2" creationId="{35D0A372-6CFC-49C3-A0C5-2FB1FF32C7A4}"/>
          </ac:picMkLst>
        </pc:picChg>
        <pc:picChg chg="del">
          <ac:chgData name="Minsung Kim" userId="2afc5145-18f1-4969-bfa2-748cf7d4545d" providerId="ADAL" clId="{5585C72C-7032-4D01-AED6-2A48277FF259}" dt="2019-02-24T21:32:31.293" v="846" actId="478"/>
          <ac:picMkLst>
            <pc:docMk/>
            <pc:sldMk cId="2968969697" sldId="584"/>
            <ac:picMk id="9" creationId="{B7D47EE8-0C96-4D8D-AEE8-CAAEFC1272F4}"/>
          </ac:picMkLst>
        </pc:picChg>
        <pc:picChg chg="add mod">
          <ac:chgData name="Minsung Kim" userId="2afc5145-18f1-4969-bfa2-748cf7d4545d" providerId="ADAL" clId="{5585C72C-7032-4D01-AED6-2A48277FF259}" dt="2019-02-24T21:52:33.328" v="1034" actId="1076"/>
          <ac:picMkLst>
            <pc:docMk/>
            <pc:sldMk cId="2968969697" sldId="584"/>
            <ac:picMk id="10" creationId="{047BA136-9DD2-4ECA-8A18-90399929C645}"/>
          </ac:picMkLst>
        </pc:picChg>
        <pc:cxnChg chg="add mod">
          <ac:chgData name="Minsung Kim" userId="2afc5145-18f1-4969-bfa2-748cf7d4545d" providerId="ADAL" clId="{5585C72C-7032-4D01-AED6-2A48277FF259}" dt="2019-02-24T21:52:46.762" v="1039" actId="14100"/>
          <ac:cxnSpMkLst>
            <pc:docMk/>
            <pc:sldMk cId="2968969697" sldId="584"/>
            <ac:cxnSpMk id="8" creationId="{8C98AE7C-C568-4150-BD89-B6D1B3D1439F}"/>
          </ac:cxnSpMkLst>
        </pc:cxnChg>
      </pc:sldChg>
      <pc:sldChg chg="addSp delSp modSp add modAnim">
        <pc:chgData name="Minsung Kim" userId="2afc5145-18f1-4969-bfa2-748cf7d4545d" providerId="ADAL" clId="{5585C72C-7032-4D01-AED6-2A48277FF259}" dt="2019-02-24T21:49:04.390" v="993"/>
        <pc:sldMkLst>
          <pc:docMk/>
          <pc:sldMk cId="1239580288" sldId="585"/>
        </pc:sldMkLst>
        <pc:spChg chg="add mod">
          <ac:chgData name="Minsung Kim" userId="2afc5145-18f1-4969-bfa2-748cf7d4545d" providerId="ADAL" clId="{5585C72C-7032-4D01-AED6-2A48277FF259}" dt="2019-02-24T21:48:46.788" v="988" actId="14100"/>
          <ac:spMkLst>
            <pc:docMk/>
            <pc:sldMk cId="1239580288" sldId="585"/>
            <ac:spMk id="10" creationId="{6BA9461A-FF0C-4C71-93F1-589A0FB75B97}"/>
          </ac:spMkLst>
        </pc:spChg>
        <pc:spChg chg="mod">
          <ac:chgData name="Minsung Kim" userId="2afc5145-18f1-4969-bfa2-748cf7d4545d" providerId="ADAL" clId="{5585C72C-7032-4D01-AED6-2A48277FF259}" dt="2019-02-24T21:48:33.919" v="985" actId="20577"/>
          <ac:spMkLst>
            <pc:docMk/>
            <pc:sldMk cId="1239580288" sldId="585"/>
            <ac:spMk id="936964" creationId="{00000000-0000-0000-0000-000000000000}"/>
          </ac:spMkLst>
        </pc:spChg>
        <pc:picChg chg="del">
          <ac:chgData name="Minsung Kim" userId="2afc5145-18f1-4969-bfa2-748cf7d4545d" providerId="ADAL" clId="{5585C72C-7032-4D01-AED6-2A48277FF259}" dt="2019-02-24T21:47:18.597" v="928" actId="478"/>
          <ac:picMkLst>
            <pc:docMk/>
            <pc:sldMk cId="1239580288" sldId="585"/>
            <ac:picMk id="2" creationId="{ED1C69CE-DE0B-46A2-ADE5-34EC7F8CF011}"/>
          </ac:picMkLst>
        </pc:picChg>
        <pc:picChg chg="add mod">
          <ac:chgData name="Minsung Kim" userId="2afc5145-18f1-4969-bfa2-748cf7d4545d" providerId="ADAL" clId="{5585C72C-7032-4D01-AED6-2A48277FF259}" dt="2019-02-24T21:48:22.063" v="954" actId="1076"/>
          <ac:picMkLst>
            <pc:docMk/>
            <pc:sldMk cId="1239580288" sldId="585"/>
            <ac:picMk id="5" creationId="{C72B2C62-DE8B-45B6-9884-5AF49F4BD5F3}"/>
          </ac:picMkLst>
        </pc:picChg>
        <pc:picChg chg="del mod">
          <ac:chgData name="Minsung Kim" userId="2afc5145-18f1-4969-bfa2-748cf7d4545d" providerId="ADAL" clId="{5585C72C-7032-4D01-AED6-2A48277FF259}" dt="2019-02-24T21:47:22.183" v="930" actId="478"/>
          <ac:picMkLst>
            <pc:docMk/>
            <pc:sldMk cId="1239580288" sldId="585"/>
            <ac:picMk id="6" creationId="{3F42801C-E02A-4619-8D8D-8E620562DB3B}"/>
          </ac:picMkLst>
        </pc:picChg>
        <pc:picChg chg="add mod">
          <ac:chgData name="Minsung Kim" userId="2afc5145-18f1-4969-bfa2-748cf7d4545d" providerId="ADAL" clId="{5585C72C-7032-4D01-AED6-2A48277FF259}" dt="2019-02-24T21:48:24.625" v="955" actId="1076"/>
          <ac:picMkLst>
            <pc:docMk/>
            <pc:sldMk cId="1239580288" sldId="585"/>
            <ac:picMk id="7" creationId="{95C5363F-F9A9-46CA-B20E-8A803599D032}"/>
          </ac:picMkLst>
        </pc:picChg>
        <pc:cxnChg chg="add mod">
          <ac:chgData name="Minsung Kim" userId="2afc5145-18f1-4969-bfa2-748cf7d4545d" providerId="ADAL" clId="{5585C72C-7032-4D01-AED6-2A48277FF259}" dt="2019-02-24T21:48:58.409" v="992" actId="208"/>
          <ac:cxnSpMkLst>
            <pc:docMk/>
            <pc:sldMk cId="1239580288" sldId="585"/>
            <ac:cxnSpMk id="9" creationId="{DEE4FC62-C9BD-4E4A-8737-87BB78142BEA}"/>
          </ac:cxnSpMkLst>
        </pc:cxnChg>
      </pc:sldChg>
      <pc:sldChg chg="del">
        <pc:chgData name="Minsung Kim" userId="2afc5145-18f1-4969-bfa2-748cf7d4545d" providerId="ADAL" clId="{5585C72C-7032-4D01-AED6-2A48277FF259}" dt="2019-02-24T20:15:48.730" v="85" actId="2696"/>
        <pc:sldMkLst>
          <pc:docMk/>
          <pc:sldMk cId="1982239160" sldId="585"/>
        </pc:sldMkLst>
      </pc:sldChg>
      <pc:sldChg chg="addSp delSp modSp add del">
        <pc:chgData name="Minsung Kim" userId="2afc5145-18f1-4969-bfa2-748cf7d4545d" providerId="ADAL" clId="{5585C72C-7032-4D01-AED6-2A48277FF259}" dt="2019-02-24T21:36:38.156" v="882" actId="2696"/>
        <pc:sldMkLst>
          <pc:docMk/>
          <pc:sldMk cId="3341828907" sldId="585"/>
        </pc:sldMkLst>
        <pc:picChg chg="del">
          <ac:chgData name="Minsung Kim" userId="2afc5145-18f1-4969-bfa2-748cf7d4545d" providerId="ADAL" clId="{5585C72C-7032-4D01-AED6-2A48277FF259}" dt="2019-02-24T21:34:55.869" v="856" actId="478"/>
          <ac:picMkLst>
            <pc:docMk/>
            <pc:sldMk cId="3341828907" sldId="585"/>
            <ac:picMk id="2" creationId="{35D0A372-6CFC-49C3-A0C5-2FB1FF32C7A4}"/>
          </ac:picMkLst>
        </pc:picChg>
        <pc:picChg chg="add mod">
          <ac:chgData name="Minsung Kim" userId="2afc5145-18f1-4969-bfa2-748cf7d4545d" providerId="ADAL" clId="{5585C72C-7032-4D01-AED6-2A48277FF259}" dt="2019-02-24T21:35:08.857" v="858" actId="1076"/>
          <ac:picMkLst>
            <pc:docMk/>
            <pc:sldMk cId="3341828907" sldId="585"/>
            <ac:picMk id="5" creationId="{5EF1F681-D4B0-462D-AB13-307BE989D2C3}"/>
          </ac:picMkLst>
        </pc:picChg>
        <pc:picChg chg="add del mod">
          <ac:chgData name="Minsung Kim" userId="2afc5145-18f1-4969-bfa2-748cf7d4545d" providerId="ADAL" clId="{5585C72C-7032-4D01-AED6-2A48277FF259}" dt="2019-02-24T21:35:55.235" v="868" actId="478"/>
          <ac:picMkLst>
            <pc:docMk/>
            <pc:sldMk cId="3341828907" sldId="585"/>
            <ac:picMk id="6" creationId="{A9DC9204-F445-4C9E-B836-781FBC5C7AAB}"/>
          </ac:picMkLst>
        </pc:picChg>
        <pc:picChg chg="add del mod">
          <ac:chgData name="Minsung Kim" userId="2afc5145-18f1-4969-bfa2-748cf7d4545d" providerId="ADAL" clId="{5585C72C-7032-4D01-AED6-2A48277FF259}" dt="2019-02-24T21:36:36.966" v="881"/>
          <ac:picMkLst>
            <pc:docMk/>
            <pc:sldMk cId="3341828907" sldId="585"/>
            <ac:picMk id="7" creationId="{0F15FB81-82BD-40C2-839D-51F499427202}"/>
          </ac:picMkLst>
        </pc:picChg>
      </pc:sldChg>
      <pc:sldChg chg="addSp delSp modSp add delAnim modAnim">
        <pc:chgData name="Minsung Kim" userId="2afc5145-18f1-4969-bfa2-748cf7d4545d" providerId="ADAL" clId="{5585C72C-7032-4D01-AED6-2A48277FF259}" dt="2019-02-24T21:57:27.625" v="1064" actId="1076"/>
        <pc:sldMkLst>
          <pc:docMk/>
          <pc:sldMk cId="612712042" sldId="586"/>
        </pc:sldMkLst>
        <pc:picChg chg="add mod ord">
          <ac:chgData name="Minsung Kim" userId="2afc5145-18f1-4969-bfa2-748cf7d4545d" providerId="ADAL" clId="{5585C72C-7032-4D01-AED6-2A48277FF259}" dt="2019-02-24T21:50:22.889" v="999" actId="167"/>
          <ac:picMkLst>
            <pc:docMk/>
            <pc:sldMk cId="612712042" sldId="586"/>
            <ac:picMk id="2" creationId="{9C3819DE-A864-4A4D-AD68-95ECAFCE06D6}"/>
          </ac:picMkLst>
        </pc:picChg>
        <pc:picChg chg="del">
          <ac:chgData name="Minsung Kim" userId="2afc5145-18f1-4969-bfa2-748cf7d4545d" providerId="ADAL" clId="{5585C72C-7032-4D01-AED6-2A48277FF259}" dt="2019-02-24T21:49:56.110" v="995" actId="478"/>
          <ac:picMkLst>
            <pc:docMk/>
            <pc:sldMk cId="612712042" sldId="586"/>
            <ac:picMk id="5" creationId="{C72B2C62-DE8B-45B6-9884-5AF49F4BD5F3}"/>
          </ac:picMkLst>
        </pc:picChg>
        <pc:picChg chg="add mod ord">
          <ac:chgData name="Minsung Kim" userId="2afc5145-18f1-4969-bfa2-748cf7d4545d" providerId="ADAL" clId="{5585C72C-7032-4D01-AED6-2A48277FF259}" dt="2019-02-24T21:50:37.889" v="1002" actId="167"/>
          <ac:picMkLst>
            <pc:docMk/>
            <pc:sldMk cId="612712042" sldId="586"/>
            <ac:picMk id="6" creationId="{C51F09AA-02AF-499E-8123-26560DBC47D0}"/>
          </ac:picMkLst>
        </pc:picChg>
        <pc:picChg chg="del">
          <ac:chgData name="Minsung Kim" userId="2afc5145-18f1-4969-bfa2-748cf7d4545d" providerId="ADAL" clId="{5585C72C-7032-4D01-AED6-2A48277FF259}" dt="2019-02-24T21:49:57.575" v="996" actId="478"/>
          <ac:picMkLst>
            <pc:docMk/>
            <pc:sldMk cId="612712042" sldId="586"/>
            <ac:picMk id="7" creationId="{95C5363F-F9A9-46CA-B20E-8A803599D032}"/>
          </ac:picMkLst>
        </pc:picChg>
        <pc:cxnChg chg="mod">
          <ac:chgData name="Minsung Kim" userId="2afc5145-18f1-4969-bfa2-748cf7d4545d" providerId="ADAL" clId="{5585C72C-7032-4D01-AED6-2A48277FF259}" dt="2019-02-24T21:57:27.625" v="1064" actId="1076"/>
          <ac:cxnSpMkLst>
            <pc:docMk/>
            <pc:sldMk cId="612712042" sldId="586"/>
            <ac:cxnSpMk id="9" creationId="{DEE4FC62-C9BD-4E4A-8737-87BB78142BEA}"/>
          </ac:cxnSpMkLst>
        </pc:cxnChg>
      </pc:sldChg>
      <pc:sldChg chg="del">
        <pc:chgData name="Minsung Kim" userId="2afc5145-18f1-4969-bfa2-748cf7d4545d" providerId="ADAL" clId="{5585C72C-7032-4D01-AED6-2A48277FF259}" dt="2019-02-24T20:15:48.636" v="83" actId="2696"/>
        <pc:sldMkLst>
          <pc:docMk/>
          <pc:sldMk cId="1454206802" sldId="586"/>
        </pc:sldMkLst>
      </pc:sldChg>
      <pc:sldChg chg="add del">
        <pc:chgData name="Minsung Kim" userId="2afc5145-18f1-4969-bfa2-748cf7d4545d" providerId="ADAL" clId="{5585C72C-7032-4D01-AED6-2A48277FF259}" dt="2019-02-24T21:34:53.039" v="855" actId="2696"/>
        <pc:sldMkLst>
          <pc:docMk/>
          <pc:sldMk cId="3093516092" sldId="586"/>
        </pc:sldMkLst>
      </pc:sldChg>
      <pc:sldChg chg="del">
        <pc:chgData name="Minsung Kim" userId="2afc5145-18f1-4969-bfa2-748cf7d4545d" providerId="ADAL" clId="{5585C72C-7032-4D01-AED6-2A48277FF259}" dt="2019-02-24T20:15:48.761" v="87" actId="2696"/>
        <pc:sldMkLst>
          <pc:docMk/>
          <pc:sldMk cId="342334707" sldId="587"/>
        </pc:sldMkLst>
      </pc:sldChg>
      <pc:sldChg chg="addSp delSp modSp add delAnim modAnim">
        <pc:chgData name="Minsung Kim" userId="2afc5145-18f1-4969-bfa2-748cf7d4545d" providerId="ADAL" clId="{5585C72C-7032-4D01-AED6-2A48277FF259}" dt="2019-02-24T21:58:07.109" v="1068"/>
        <pc:sldMkLst>
          <pc:docMk/>
          <pc:sldMk cId="2222819918" sldId="587"/>
        </pc:sldMkLst>
        <pc:spChg chg="del">
          <ac:chgData name="Minsung Kim" userId="2afc5145-18f1-4969-bfa2-748cf7d4545d" providerId="ADAL" clId="{5585C72C-7032-4D01-AED6-2A48277FF259}" dt="2019-02-24T21:51:58.836" v="1009" actId="478"/>
          <ac:spMkLst>
            <pc:docMk/>
            <pc:sldMk cId="2222819918" sldId="587"/>
            <ac:spMk id="6" creationId="{594B353A-AA52-48E4-B377-1A6B1CCC313F}"/>
          </ac:spMkLst>
        </pc:spChg>
        <pc:spChg chg="del">
          <ac:chgData name="Minsung Kim" userId="2afc5145-18f1-4969-bfa2-748cf7d4545d" providerId="ADAL" clId="{5585C72C-7032-4D01-AED6-2A48277FF259}" dt="2019-02-24T21:52:00.649" v="1011" actId="478"/>
          <ac:spMkLst>
            <pc:docMk/>
            <pc:sldMk cId="2222819918" sldId="587"/>
            <ac:spMk id="13" creationId="{5BCED355-665D-4F4A-9261-40F1D571C1B4}"/>
          </ac:spMkLst>
        </pc:spChg>
        <pc:spChg chg="add mod">
          <ac:chgData name="Minsung Kim" userId="2afc5145-18f1-4969-bfa2-748cf7d4545d" providerId="ADAL" clId="{5585C72C-7032-4D01-AED6-2A48277FF259}" dt="2019-02-24T21:54:13.406" v="1055" actId="1076"/>
          <ac:spMkLst>
            <pc:docMk/>
            <pc:sldMk cId="2222819918" sldId="587"/>
            <ac:spMk id="14" creationId="{FB80643F-40CA-41CF-9DE4-FF30F110F77C}"/>
          </ac:spMkLst>
        </pc:spChg>
        <pc:spChg chg="add mod">
          <ac:chgData name="Minsung Kim" userId="2afc5145-18f1-4969-bfa2-748cf7d4545d" providerId="ADAL" clId="{5585C72C-7032-4D01-AED6-2A48277FF259}" dt="2019-02-24T21:56:57.942" v="1060" actId="1076"/>
          <ac:spMkLst>
            <pc:docMk/>
            <pc:sldMk cId="2222819918" sldId="587"/>
            <ac:spMk id="15" creationId="{FF6998FF-52C6-43FF-9CA1-7BE5328697C1}"/>
          </ac:spMkLst>
        </pc:spChg>
        <pc:spChg chg="del">
          <ac:chgData name="Minsung Kim" userId="2afc5145-18f1-4969-bfa2-748cf7d4545d" providerId="ADAL" clId="{5585C72C-7032-4D01-AED6-2A48277FF259}" dt="2019-02-24T21:53:19.673" v="1044" actId="478"/>
          <ac:spMkLst>
            <pc:docMk/>
            <pc:sldMk cId="2222819918" sldId="587"/>
            <ac:spMk id="16" creationId="{1387C609-6AFD-4B6C-9F35-008BAAF07271}"/>
          </ac:spMkLst>
        </pc:spChg>
        <pc:spChg chg="mod">
          <ac:chgData name="Minsung Kim" userId="2afc5145-18f1-4969-bfa2-748cf7d4545d" providerId="ADAL" clId="{5585C72C-7032-4D01-AED6-2A48277FF259}" dt="2019-02-24T21:53:13.172" v="1043" actId="15"/>
          <ac:spMkLst>
            <pc:docMk/>
            <pc:sldMk cId="2222819918" sldId="587"/>
            <ac:spMk id="936964" creationId="{00000000-0000-0000-0000-000000000000}"/>
          </ac:spMkLst>
        </pc:spChg>
        <pc:picChg chg="del">
          <ac:chgData name="Minsung Kim" userId="2afc5145-18f1-4969-bfa2-748cf7d4545d" providerId="ADAL" clId="{5585C72C-7032-4D01-AED6-2A48277FF259}" dt="2019-02-24T21:51:56.303" v="1008" actId="478"/>
          <ac:picMkLst>
            <pc:docMk/>
            <pc:sldMk cId="2222819918" sldId="587"/>
            <ac:picMk id="2" creationId="{35D0A372-6CFC-49C3-A0C5-2FB1FF32C7A4}"/>
          </ac:picMkLst>
        </pc:picChg>
        <pc:picChg chg="add mod">
          <ac:chgData name="Minsung Kim" userId="2afc5145-18f1-4969-bfa2-748cf7d4545d" providerId="ADAL" clId="{5585C72C-7032-4D01-AED6-2A48277FF259}" dt="2019-02-24T21:53:57.568" v="1051" actId="14100"/>
          <ac:picMkLst>
            <pc:docMk/>
            <pc:sldMk cId="2222819918" sldId="587"/>
            <ac:picMk id="5" creationId="{D088C55A-23CB-4450-B0B8-4103914601DB}"/>
          </ac:picMkLst>
        </pc:picChg>
        <pc:picChg chg="add mod">
          <ac:chgData name="Minsung Kim" userId="2afc5145-18f1-4969-bfa2-748cf7d4545d" providerId="ADAL" clId="{5585C72C-7032-4D01-AED6-2A48277FF259}" dt="2019-02-24T21:54:02.468" v="1053" actId="1076"/>
          <ac:picMkLst>
            <pc:docMk/>
            <pc:sldMk cId="2222819918" sldId="587"/>
            <ac:picMk id="7" creationId="{C0D05422-4D59-4C03-960F-628E3AEFD1AD}"/>
          </ac:picMkLst>
        </pc:picChg>
        <pc:picChg chg="del">
          <ac:chgData name="Minsung Kim" userId="2afc5145-18f1-4969-bfa2-748cf7d4545d" providerId="ADAL" clId="{5585C72C-7032-4D01-AED6-2A48277FF259}" dt="2019-02-24T21:51:55.624" v="1007" actId="478"/>
          <ac:picMkLst>
            <pc:docMk/>
            <pc:sldMk cId="2222819918" sldId="587"/>
            <ac:picMk id="10" creationId="{047BA136-9DD2-4ECA-8A18-90399929C645}"/>
          </ac:picMkLst>
        </pc:picChg>
        <pc:cxnChg chg="del">
          <ac:chgData name="Minsung Kim" userId="2afc5145-18f1-4969-bfa2-748cf7d4545d" providerId="ADAL" clId="{5585C72C-7032-4D01-AED6-2A48277FF259}" dt="2019-02-24T21:51:59.469" v="1010" actId="478"/>
          <ac:cxnSpMkLst>
            <pc:docMk/>
            <pc:sldMk cId="2222819918" sldId="587"/>
            <ac:cxnSpMk id="8" creationId="{8C98AE7C-C568-4150-BD89-B6D1B3D1439F}"/>
          </ac:cxnSpMkLst>
        </pc:cxnChg>
        <pc:cxnChg chg="add mod">
          <ac:chgData name="Minsung Kim" userId="2afc5145-18f1-4969-bfa2-748cf7d4545d" providerId="ADAL" clId="{5585C72C-7032-4D01-AED6-2A48277FF259}" dt="2019-02-24T21:57:33.064" v="1066" actId="1076"/>
          <ac:cxnSpMkLst>
            <pc:docMk/>
            <pc:sldMk cId="2222819918" sldId="587"/>
            <ac:cxnSpMk id="17" creationId="{29E21C28-BFD3-4003-8777-6FCB7FFE74CB}"/>
          </ac:cxnSpMkLst>
        </pc:cxnChg>
      </pc:sldChg>
      <pc:sldChg chg="del">
        <pc:chgData name="Minsung Kim" userId="2afc5145-18f1-4969-bfa2-748cf7d4545d" providerId="ADAL" clId="{5585C72C-7032-4D01-AED6-2A48277FF259}" dt="2019-02-24T20:15:48.777" v="88" actId="2696"/>
        <pc:sldMkLst>
          <pc:docMk/>
          <pc:sldMk cId="350939393" sldId="588"/>
        </pc:sldMkLst>
      </pc:sldChg>
      <pc:sldChg chg="del">
        <pc:chgData name="Minsung Kim" userId="2afc5145-18f1-4969-bfa2-748cf7d4545d" providerId="ADAL" clId="{5585C72C-7032-4D01-AED6-2A48277FF259}" dt="2019-02-24T20:15:48.745" v="86" actId="2696"/>
        <pc:sldMkLst>
          <pc:docMk/>
          <pc:sldMk cId="1201692083" sldId="601"/>
        </pc:sldMkLst>
      </pc:sldChg>
      <pc:sldChg chg="del">
        <pc:chgData name="Minsung Kim" userId="2afc5145-18f1-4969-bfa2-748cf7d4545d" providerId="ADAL" clId="{5585C72C-7032-4D01-AED6-2A48277FF259}" dt="2019-02-24T20:15:49.065" v="109" actId="2696"/>
        <pc:sldMkLst>
          <pc:docMk/>
          <pc:sldMk cId="1161213924" sldId="603"/>
        </pc:sldMkLst>
      </pc:sldChg>
      <pc:sldChg chg="del">
        <pc:chgData name="Minsung Kim" userId="2afc5145-18f1-4969-bfa2-748cf7d4545d" providerId="ADAL" clId="{5585C72C-7032-4D01-AED6-2A48277FF259}" dt="2019-02-24T20:15:49.069" v="110" actId="2696"/>
        <pc:sldMkLst>
          <pc:docMk/>
          <pc:sldMk cId="1855082743" sldId="604"/>
        </pc:sldMkLst>
      </pc:sldChg>
      <pc:sldChg chg="del">
        <pc:chgData name="Minsung Kim" userId="2afc5145-18f1-4969-bfa2-748cf7d4545d" providerId="ADAL" clId="{5585C72C-7032-4D01-AED6-2A48277FF259}" dt="2019-02-24T20:15:49.100" v="113" actId="2696"/>
        <pc:sldMkLst>
          <pc:docMk/>
          <pc:sldMk cId="905611933" sldId="605"/>
        </pc:sldMkLst>
      </pc:sldChg>
      <pc:sldChg chg="del">
        <pc:chgData name="Minsung Kim" userId="2afc5145-18f1-4969-bfa2-748cf7d4545d" providerId="ADAL" clId="{5585C72C-7032-4D01-AED6-2A48277FF259}" dt="2019-02-24T20:15:49.116" v="114" actId="2696"/>
        <pc:sldMkLst>
          <pc:docMk/>
          <pc:sldMk cId="1306475514" sldId="606"/>
        </pc:sldMkLst>
      </pc:sldChg>
      <pc:sldChg chg="del">
        <pc:chgData name="Minsung Kim" userId="2afc5145-18f1-4969-bfa2-748cf7d4545d" providerId="ADAL" clId="{5585C72C-7032-4D01-AED6-2A48277FF259}" dt="2019-02-24T20:15:49.163" v="117" actId="2696"/>
        <pc:sldMkLst>
          <pc:docMk/>
          <pc:sldMk cId="298372333" sldId="607"/>
        </pc:sldMkLst>
      </pc:sldChg>
      <pc:sldChg chg="del">
        <pc:chgData name="Minsung Kim" userId="2afc5145-18f1-4969-bfa2-748cf7d4545d" providerId="ADAL" clId="{5585C72C-7032-4D01-AED6-2A48277FF259}" dt="2019-02-24T20:15:49.147" v="116" actId="2696"/>
        <pc:sldMkLst>
          <pc:docMk/>
          <pc:sldMk cId="1538901485" sldId="608"/>
        </pc:sldMkLst>
      </pc:sldChg>
      <pc:sldChg chg="del">
        <pc:chgData name="Minsung Kim" userId="2afc5145-18f1-4969-bfa2-748cf7d4545d" providerId="ADAL" clId="{5585C72C-7032-4D01-AED6-2A48277FF259}" dt="2019-02-24T20:15:49.132" v="115" actId="2696"/>
        <pc:sldMkLst>
          <pc:docMk/>
          <pc:sldMk cId="331875869" sldId="609"/>
        </pc:sldMkLst>
      </pc:sldChg>
      <pc:sldChg chg="del">
        <pc:chgData name="Minsung Kim" userId="2afc5145-18f1-4969-bfa2-748cf7d4545d" providerId="ADAL" clId="{5585C72C-7032-4D01-AED6-2A48277FF259}" dt="2019-02-24T20:15:49.179" v="118" actId="2696"/>
        <pc:sldMkLst>
          <pc:docMk/>
          <pc:sldMk cId="4133122221" sldId="610"/>
        </pc:sldMkLst>
      </pc:sldChg>
      <pc:sldChg chg="del">
        <pc:chgData name="Minsung Kim" userId="2afc5145-18f1-4969-bfa2-748cf7d4545d" providerId="ADAL" clId="{5585C72C-7032-4D01-AED6-2A48277FF259}" dt="2019-02-24T20:15:49.194" v="120" actId="2696"/>
        <pc:sldMkLst>
          <pc:docMk/>
          <pc:sldMk cId="466824591" sldId="611"/>
        </pc:sldMkLst>
      </pc:sldChg>
      <pc:sldChg chg="del">
        <pc:chgData name="Minsung Kim" userId="2afc5145-18f1-4969-bfa2-748cf7d4545d" providerId="ADAL" clId="{5585C72C-7032-4D01-AED6-2A48277FF259}" dt="2019-02-24T20:15:49.194" v="119" actId="2696"/>
        <pc:sldMkLst>
          <pc:docMk/>
          <pc:sldMk cId="2549695236" sldId="634"/>
        </pc:sldMkLst>
      </pc:sldChg>
      <pc:sldChg chg="del">
        <pc:chgData name="Minsung Kim" userId="2afc5145-18f1-4969-bfa2-748cf7d4545d" providerId="ADAL" clId="{5585C72C-7032-4D01-AED6-2A48277FF259}" dt="2019-02-24T20:15:48.808" v="90" actId="2696"/>
        <pc:sldMkLst>
          <pc:docMk/>
          <pc:sldMk cId="1104518866" sldId="648"/>
        </pc:sldMkLst>
      </pc:sldChg>
      <pc:sldChg chg="del">
        <pc:chgData name="Minsung Kim" userId="2afc5145-18f1-4969-bfa2-748cf7d4545d" providerId="ADAL" clId="{5585C72C-7032-4D01-AED6-2A48277FF259}" dt="2019-02-24T20:15:48.823" v="91" actId="2696"/>
        <pc:sldMkLst>
          <pc:docMk/>
          <pc:sldMk cId="642926685" sldId="649"/>
        </pc:sldMkLst>
      </pc:sldChg>
      <pc:sldChg chg="del">
        <pc:chgData name="Minsung Kim" userId="2afc5145-18f1-4969-bfa2-748cf7d4545d" providerId="ADAL" clId="{5585C72C-7032-4D01-AED6-2A48277FF259}" dt="2019-02-24T20:15:48.839" v="92" actId="2696"/>
        <pc:sldMkLst>
          <pc:docMk/>
          <pc:sldMk cId="3877078348" sldId="650"/>
        </pc:sldMkLst>
      </pc:sldChg>
      <pc:sldChg chg="del">
        <pc:chgData name="Minsung Kim" userId="2afc5145-18f1-4969-bfa2-748cf7d4545d" providerId="ADAL" clId="{5585C72C-7032-4D01-AED6-2A48277FF259}" dt="2019-02-24T20:15:48.855" v="93" actId="2696"/>
        <pc:sldMkLst>
          <pc:docMk/>
          <pc:sldMk cId="239319782" sldId="651"/>
        </pc:sldMkLst>
      </pc:sldChg>
      <pc:sldChg chg="del">
        <pc:chgData name="Minsung Kim" userId="2afc5145-18f1-4969-bfa2-748cf7d4545d" providerId="ADAL" clId="{5585C72C-7032-4D01-AED6-2A48277FF259}" dt="2019-02-24T20:15:48.855" v="94" actId="2696"/>
        <pc:sldMkLst>
          <pc:docMk/>
          <pc:sldMk cId="1132596" sldId="652"/>
        </pc:sldMkLst>
      </pc:sldChg>
      <pc:sldChg chg="del">
        <pc:chgData name="Minsung Kim" userId="2afc5145-18f1-4969-bfa2-748cf7d4545d" providerId="ADAL" clId="{5585C72C-7032-4D01-AED6-2A48277FF259}" dt="2019-02-24T20:15:48.870" v="95" actId="2696"/>
        <pc:sldMkLst>
          <pc:docMk/>
          <pc:sldMk cId="3406743408" sldId="653"/>
        </pc:sldMkLst>
      </pc:sldChg>
      <pc:sldChg chg="del">
        <pc:chgData name="Minsung Kim" userId="2afc5145-18f1-4969-bfa2-748cf7d4545d" providerId="ADAL" clId="{5585C72C-7032-4D01-AED6-2A48277FF259}" dt="2019-02-24T20:15:48.886" v="96" actId="2696"/>
        <pc:sldMkLst>
          <pc:docMk/>
          <pc:sldMk cId="1087064501" sldId="654"/>
        </pc:sldMkLst>
      </pc:sldChg>
      <pc:sldChg chg="del">
        <pc:chgData name="Minsung Kim" userId="2afc5145-18f1-4969-bfa2-748cf7d4545d" providerId="ADAL" clId="{5585C72C-7032-4D01-AED6-2A48277FF259}" dt="2019-02-24T20:15:48.902" v="97" actId="2696"/>
        <pc:sldMkLst>
          <pc:docMk/>
          <pc:sldMk cId="2692575648" sldId="656"/>
        </pc:sldMkLst>
      </pc:sldChg>
      <pc:sldChg chg="del">
        <pc:chgData name="Minsung Kim" userId="2afc5145-18f1-4969-bfa2-748cf7d4545d" providerId="ADAL" clId="{5585C72C-7032-4D01-AED6-2A48277FF259}" dt="2019-02-24T20:15:48.917" v="98" actId="2696"/>
        <pc:sldMkLst>
          <pc:docMk/>
          <pc:sldMk cId="1058473837" sldId="657"/>
        </pc:sldMkLst>
      </pc:sldChg>
      <pc:sldChg chg="del">
        <pc:chgData name="Minsung Kim" userId="2afc5145-18f1-4969-bfa2-748cf7d4545d" providerId="ADAL" clId="{5585C72C-7032-4D01-AED6-2A48277FF259}" dt="2019-02-24T20:15:48.917" v="99" actId="2696"/>
        <pc:sldMkLst>
          <pc:docMk/>
          <pc:sldMk cId="1533763087" sldId="658"/>
        </pc:sldMkLst>
      </pc:sldChg>
      <pc:sldChg chg="del">
        <pc:chgData name="Minsung Kim" userId="2afc5145-18f1-4969-bfa2-748cf7d4545d" providerId="ADAL" clId="{5585C72C-7032-4D01-AED6-2A48277FF259}" dt="2019-02-24T20:15:49.210" v="121" actId="2696"/>
        <pc:sldMkLst>
          <pc:docMk/>
          <pc:sldMk cId="1546273742" sldId="659"/>
        </pc:sldMkLst>
      </pc:sldChg>
      <pc:sldChg chg="del">
        <pc:chgData name="Minsung Kim" userId="2afc5145-18f1-4969-bfa2-748cf7d4545d" providerId="ADAL" clId="{5585C72C-7032-4D01-AED6-2A48277FF259}" dt="2019-02-24T20:15:49.085" v="111" actId="2696"/>
        <pc:sldMkLst>
          <pc:docMk/>
          <pc:sldMk cId="1276999840" sldId="660"/>
        </pc:sldMkLst>
      </pc:sldChg>
      <pc:sldChg chg="del">
        <pc:chgData name="Minsung Kim" userId="2afc5145-18f1-4969-bfa2-748cf7d4545d" providerId="ADAL" clId="{5585C72C-7032-4D01-AED6-2A48277FF259}" dt="2019-02-24T20:15:49.100" v="112" actId="2696"/>
        <pc:sldMkLst>
          <pc:docMk/>
          <pc:sldMk cId="755050773" sldId="661"/>
        </pc:sldMkLst>
      </pc:sldChg>
      <pc:sldChg chg="del">
        <pc:chgData name="Minsung Kim" userId="2afc5145-18f1-4969-bfa2-748cf7d4545d" providerId="ADAL" clId="{5585C72C-7032-4D01-AED6-2A48277FF259}" dt="2019-02-24T20:15:49.011" v="105" actId="2696"/>
        <pc:sldMkLst>
          <pc:docMk/>
          <pc:sldMk cId="1888407356" sldId="662"/>
        </pc:sldMkLst>
      </pc:sldChg>
      <pc:sldChg chg="del">
        <pc:chgData name="Minsung Kim" userId="2afc5145-18f1-4969-bfa2-748cf7d4545d" providerId="ADAL" clId="{5585C72C-7032-4D01-AED6-2A48277FF259}" dt="2019-02-24T20:15:48.777" v="89" actId="2696"/>
        <pc:sldMkLst>
          <pc:docMk/>
          <pc:sldMk cId="3095533498" sldId="663"/>
        </pc:sldMkLst>
      </pc:sldChg>
    </pc:docChg>
  </pc:docChgLst>
  <pc:docChgLst>
    <pc:chgData name="Minsung Kim" userId="2afc5145-18f1-4969-bfa2-748cf7d4545d" providerId="ADAL" clId="{1B750542-6BDE-4B6D-B701-7631AE796AB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53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3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8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4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0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5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0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28700"/>
            <a:ext cx="8382000" cy="1333500"/>
          </a:xfrm>
        </p:spPr>
        <p:txBody>
          <a:bodyPr/>
          <a:lstStyle/>
          <a:p>
            <a:r>
              <a:rPr lang="en-US" sz="3200" dirty="0"/>
              <a:t>Discrete Fourier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COS </a:t>
            </a:r>
            <a:r>
              <a:rPr lang="en-US" altLang="zh-CN" sz="2800" dirty="0"/>
              <a:t>463</a:t>
            </a:r>
            <a:r>
              <a:rPr lang="en-US" sz="2800" dirty="0"/>
              <a:t>: Wireless </a:t>
            </a:r>
            <a:r>
              <a:rPr lang="en-US" altLang="zh-CN" sz="2800" dirty="0"/>
              <a:t>Networks</a:t>
            </a:r>
            <a:endParaRPr lang="en-US" sz="2800" dirty="0"/>
          </a:p>
          <a:p>
            <a:r>
              <a:rPr lang="en-US" dirty="0"/>
              <a:t>LAB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66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frequency domain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F591E-64CF-4CE8-B540-EC8FB3DE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68" y="2386638"/>
            <a:ext cx="5243514" cy="4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53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1F09AA-02AF-499E-8123-26560DBC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3178156"/>
            <a:ext cx="3667125" cy="24860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3819DE-A864-4A4D-AD68-95ECAFCE0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10" y="3216256"/>
            <a:ext cx="3543300" cy="2447925"/>
          </a:xfrm>
          <a:prstGeom prst="rect">
            <a:avLst/>
          </a:prstGeom>
        </p:spPr>
      </p:pic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frequency domain</a:t>
            </a:r>
          </a:p>
          <a:p>
            <a:pPr lvl="1"/>
            <a:r>
              <a:rPr lang="en-US" sz="3600" dirty="0"/>
              <a:t>DFT Shift (central frequency = 0)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A9461A-FF0C-4C71-93F1-589A0FB75B97}"/>
              </a:ext>
            </a:extLst>
          </p:cNvPr>
          <p:cNvSpPr/>
          <p:nvPr/>
        </p:nvSpPr>
        <p:spPr>
          <a:xfrm>
            <a:off x="2191871" y="3636085"/>
            <a:ext cx="1368910" cy="1323260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E4FC62-C9BD-4E4A-8737-87BB78142BEA}"/>
              </a:ext>
            </a:extLst>
          </p:cNvPr>
          <p:cNvCxnSpPr>
            <a:cxnSpLocks/>
          </p:cNvCxnSpPr>
          <p:nvPr/>
        </p:nvCxnSpPr>
        <p:spPr>
          <a:xfrm>
            <a:off x="3560781" y="4528969"/>
            <a:ext cx="1882588" cy="0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1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time domain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A112C1-3A93-4B90-ABAB-392F8EEA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191642"/>
            <a:ext cx="5943602" cy="451395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7D2D30-A2BE-4CFA-9198-740EFEE2B388}"/>
              </a:ext>
            </a:extLst>
          </p:cNvPr>
          <p:cNvSpPr/>
          <p:nvPr/>
        </p:nvSpPr>
        <p:spPr>
          <a:xfrm>
            <a:off x="3243262" y="2614615"/>
            <a:ext cx="600076" cy="500062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C89E89C-6587-4BD3-8E41-BC694980C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28961"/>
            <a:ext cx="347662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Different Amplitude</a:t>
            </a:r>
          </a:p>
        </p:txBody>
      </p:sp>
    </p:spTree>
    <p:extLst>
      <p:ext uri="{BB962C8B-B14F-4D97-AF65-F5344CB8AC3E}">
        <p14:creationId xmlns:p14="http://schemas.microsoft.com/office/powerpoint/2010/main" val="192163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frequency domain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1C69CE-DE0B-46A2-ADE5-34EC7F8C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2295284"/>
            <a:ext cx="5857876" cy="44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23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frequency domain</a:t>
            </a:r>
          </a:p>
          <a:p>
            <a:pPr lvl="1"/>
            <a:r>
              <a:rPr lang="en-US" sz="3600" dirty="0"/>
              <a:t>DFT Shift (central frequency = 0)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B2C62-DE8B-45B6-9884-5AF49F4B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157874"/>
            <a:ext cx="3790950" cy="2447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C5363F-F9A9-46CA-B20E-8A803599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3131372"/>
            <a:ext cx="3714750" cy="24955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BA9461A-FF0C-4C71-93F1-589A0FB75B97}"/>
              </a:ext>
            </a:extLst>
          </p:cNvPr>
          <p:cNvSpPr/>
          <p:nvPr/>
        </p:nvSpPr>
        <p:spPr>
          <a:xfrm>
            <a:off x="2191871" y="3636085"/>
            <a:ext cx="1368910" cy="1323260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E4FC62-C9BD-4E4A-8737-87BB78142BEA}"/>
              </a:ext>
            </a:extLst>
          </p:cNvPr>
          <p:cNvCxnSpPr>
            <a:cxnSpLocks/>
          </p:cNvCxnSpPr>
          <p:nvPr/>
        </p:nvCxnSpPr>
        <p:spPr>
          <a:xfrm>
            <a:off x="3442447" y="3926541"/>
            <a:ext cx="1882588" cy="0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0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Signal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Euler’s Formula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Complex Signal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5F05C-676D-40BF-8B3B-30FA791CAE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0746" y="2424908"/>
            <a:ext cx="6877206" cy="782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7BE778-D58D-4DEE-82F7-25EA84BC61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7598" y="4541820"/>
            <a:ext cx="7949202" cy="5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38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Sine in time domain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DB1512-FAEB-45DE-AA39-48351194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317520"/>
            <a:ext cx="6248400" cy="438808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BE4A422-0F03-451C-8338-52436B6720A9}"/>
              </a:ext>
            </a:extLst>
          </p:cNvPr>
          <p:cNvSpPr/>
          <p:nvPr/>
        </p:nvSpPr>
        <p:spPr>
          <a:xfrm>
            <a:off x="4186238" y="2557463"/>
            <a:ext cx="1428750" cy="500063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530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Sine in frequency domain (DFT)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D47EE8-0C96-4D8D-AEE8-CAAEFC12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8" y="2172580"/>
            <a:ext cx="5543552" cy="44869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891B8F7-754D-471F-B172-BC203825603C}"/>
              </a:ext>
            </a:extLst>
          </p:cNvPr>
          <p:cNvSpPr/>
          <p:nvPr/>
        </p:nvSpPr>
        <p:spPr>
          <a:xfrm>
            <a:off x="4260028" y="4492326"/>
            <a:ext cx="2086984" cy="63470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93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Shift 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Sine in frequency domain (DFT)</a:t>
            </a:r>
          </a:p>
          <a:p>
            <a:pPr lvl="1"/>
            <a:r>
              <a:rPr lang="en-US" sz="3600" dirty="0"/>
              <a:t>DFT Shift (central frequency = 0)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D0A372-6CFC-49C3-A0C5-2FB1FF32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73956"/>
            <a:ext cx="4447504" cy="37103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94B353A-AA52-48E4-B377-1A6B1CCC313F}"/>
              </a:ext>
            </a:extLst>
          </p:cNvPr>
          <p:cNvSpPr/>
          <p:nvPr/>
        </p:nvSpPr>
        <p:spPr>
          <a:xfrm>
            <a:off x="2606823" y="4998890"/>
            <a:ext cx="634701" cy="63470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7BA136-9DD2-4ECA-8A18-90399929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640" y="2678432"/>
            <a:ext cx="4188760" cy="278525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98AE7C-C568-4150-BD89-B6D1B3D1439F}"/>
              </a:ext>
            </a:extLst>
          </p:cNvPr>
          <p:cNvCxnSpPr>
            <a:cxnSpLocks/>
          </p:cNvCxnSpPr>
          <p:nvPr/>
        </p:nvCxnSpPr>
        <p:spPr>
          <a:xfrm flipV="1">
            <a:off x="3241524" y="4262066"/>
            <a:ext cx="2890335" cy="1070190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CED355-665D-4F4A-9261-40F1D571C1B4}"/>
              </a:ext>
            </a:extLst>
          </p:cNvPr>
          <p:cNvSpPr txBox="1"/>
          <p:nvPr/>
        </p:nvSpPr>
        <p:spPr>
          <a:xfrm>
            <a:off x="5325035" y="5463686"/>
            <a:ext cx="349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Frequency at k-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bin is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 = k * sample rate / N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87C609-6AFD-4B6C-9F35-008BAAF07271}"/>
              </a:ext>
            </a:extLst>
          </p:cNvPr>
          <p:cNvSpPr/>
          <p:nvPr/>
        </p:nvSpPr>
        <p:spPr>
          <a:xfrm>
            <a:off x="858313" y="4998890"/>
            <a:ext cx="2086984" cy="63470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8969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1592D0-0926-48DE-80E9-E00847FD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2205366"/>
            <a:ext cx="6029324" cy="4216404"/>
          </a:xfrm>
          <a:prstGeom prst="rect">
            <a:avLst/>
          </a:prstGeom>
        </p:spPr>
      </p:pic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Cosine in time domain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E4A422-0F03-451C-8338-52436B6720A9}"/>
              </a:ext>
            </a:extLst>
          </p:cNvPr>
          <p:cNvSpPr/>
          <p:nvPr/>
        </p:nvSpPr>
        <p:spPr>
          <a:xfrm>
            <a:off x="3857625" y="2471739"/>
            <a:ext cx="1428750" cy="500063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654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Cosine in frequency domain (DFT)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B789B3-098D-4411-965A-0871B737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226417"/>
            <a:ext cx="5486400" cy="453950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AC444C6-878D-4885-8446-503F1B4B80D2}"/>
              </a:ext>
            </a:extLst>
          </p:cNvPr>
          <p:cNvSpPr/>
          <p:nvPr/>
        </p:nvSpPr>
        <p:spPr>
          <a:xfrm>
            <a:off x="4592423" y="5959146"/>
            <a:ext cx="2086984" cy="63470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07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Shift 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Cosine in frequency domain (DFT)</a:t>
            </a:r>
          </a:p>
          <a:p>
            <a:pPr lvl="1"/>
            <a:r>
              <a:rPr lang="en-US" sz="3600" dirty="0"/>
              <a:t>DFT Shift (central frequency = 0)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AutoShape 4" descr="C:\Users\kimmi\AppData\Local\Microsoft\Windows\INetCache\Content.MSO\ppt767B.tmp">
            <a:extLst>
              <a:ext uri="{FF2B5EF4-FFF2-40B4-BE49-F238E27FC236}">
                <a16:creationId xmlns:a16="http://schemas.microsoft.com/office/drawing/2014/main" id="{9EC92034-F3F1-4BCD-AE6F-A55BF7B4CD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2287" y="3052762"/>
            <a:ext cx="3152776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8C55A-23CB-4450-B0B8-41039146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358217"/>
            <a:ext cx="4095190" cy="2766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05422-4D59-4C03-960F-628E3AEFD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02" y="3358217"/>
            <a:ext cx="4077464" cy="274738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B80643F-40CA-41CF-9DE4-FF30F110F77C}"/>
              </a:ext>
            </a:extLst>
          </p:cNvPr>
          <p:cNvSpPr/>
          <p:nvPr/>
        </p:nvSpPr>
        <p:spPr>
          <a:xfrm>
            <a:off x="590550" y="5321158"/>
            <a:ext cx="2086984" cy="634701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6998FF-52C6-43FF-9CA1-7BE5328697C1}"/>
              </a:ext>
            </a:extLst>
          </p:cNvPr>
          <p:cNvSpPr/>
          <p:nvPr/>
        </p:nvSpPr>
        <p:spPr>
          <a:xfrm>
            <a:off x="2229207" y="5321158"/>
            <a:ext cx="697814" cy="674544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E21C28-BFD3-4003-8777-6FCB7FFE74CB}"/>
              </a:ext>
            </a:extLst>
          </p:cNvPr>
          <p:cNvCxnSpPr>
            <a:cxnSpLocks/>
          </p:cNvCxnSpPr>
          <p:nvPr/>
        </p:nvCxnSpPr>
        <p:spPr>
          <a:xfrm>
            <a:off x="2862014" y="5497158"/>
            <a:ext cx="1882588" cy="0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19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929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Sum of 2 Sins in time domain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8C6B8-10C8-F448-B8FF-BA96099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FD08A-E148-43F4-9BFC-6182EB7F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217430"/>
            <a:ext cx="5619750" cy="44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26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160.105"/>
  <p:tag name="LATEXADDIN" val="\documentclass{article}&#10;\usepackage{xspace,graphicx, hyperref,hyphenat,enumitem,hyperref}&#10;\setlength\parindent{0pt}&#10;\usepackage[utf8]{inputenc}&#10;\usepackage{amsmath}&#10;\usepackage{graphicx}&#10;\usepackage{secdot}&#10;\usepackage{fancyhdr}&#10;\pagestyle{fancy}&#10;\fancyhf{}&#10;\pagestyle{empty}&#10;\boldmath&#10;\DeclareMathOperator{\argmin}{arg\,min}&#10;&#10;&#10;\begin{document}&#10;&#10;&#10;&#10;$e^{j\theta} = cos\theta + jsin\theta$&#10;&#10;&#10;\end{document}"/>
  <p:tag name="IGUANATEXSIZE" val="30"/>
  <p:tag name="IGUANATEXCURSOR" val="38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000"/>
  <p:tag name="LATEXADDIN" val="\documentclass{article}&#10;\usepackage{xspace,graphicx, hyperref,hyphenat,enumitem,hyperref}&#10;\setlength\parindent{0pt}&#10;\usepackage[utf8]{inputenc}&#10;\usepackage{amsmath}&#10;\usepackage{graphicx}&#10;\usepackage{secdot}&#10;\usepackage{fancyhdr}&#10;\pagestyle{fancy}&#10;\fancyhf{}&#10;\pagestyle{empty}&#10;\boldmath&#10;\DeclareMathOperator{\argmin}{arg\,min}&#10;&#10;&#10;\begin{document}&#10;&#10;&#10;&#10;$e^{j2\pi ft} = cos(2\pi ft) + jsin(2\pi ft)$&#10;&#10;&#10;\end{document}"/>
  <p:tag name="IGUANATEXSIZE" val="30"/>
  <p:tag name="IGUANATEXCURSOR" val="3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42203</TotalTime>
  <Words>168</Words>
  <Application>Microsoft Office PowerPoint</Application>
  <PresentationFormat>화면 슬라이드 쇼(4:3)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1_Office Theme</vt:lpstr>
      <vt:lpstr>Discrete Fourier Transform</vt:lpstr>
      <vt:lpstr>Complex Signal</vt:lpstr>
      <vt:lpstr>DFT</vt:lpstr>
      <vt:lpstr>DFT</vt:lpstr>
      <vt:lpstr>DFT Shift </vt:lpstr>
      <vt:lpstr>DFT</vt:lpstr>
      <vt:lpstr>DFT</vt:lpstr>
      <vt:lpstr>DFT Shift </vt:lpstr>
      <vt:lpstr>DFT</vt:lpstr>
      <vt:lpstr>DFT</vt:lpstr>
      <vt:lpstr>DFT</vt:lpstr>
      <vt:lpstr>DFT</vt:lpstr>
      <vt:lpstr>DFT</vt:lpstr>
      <vt:lpstr>DFT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Minsung Kim</cp:lastModifiedBy>
  <cp:revision>2143</cp:revision>
  <cp:lastPrinted>2018-02-08T00:03:25Z</cp:lastPrinted>
  <dcterms:created xsi:type="dcterms:W3CDTF">2013-10-08T01:49:25Z</dcterms:created>
  <dcterms:modified xsi:type="dcterms:W3CDTF">2019-02-24T21:58:09Z</dcterms:modified>
</cp:coreProperties>
</file>