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79" r:id="rId3"/>
    <p:sldId id="307" r:id="rId4"/>
    <p:sldId id="309" r:id="rId5"/>
    <p:sldId id="310" r:id="rId6"/>
    <p:sldId id="311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49C21-CECB-4610-AA0C-CD8563E3DC0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CE20-0D15-42EA-85C0-6563A297F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1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77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204864"/>
            <a:ext cx="8352929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Sentence Selection </a:t>
            </a:r>
            <a:r>
              <a:rPr lang="en-US" altLang="ko-KR" sz="3600" b="1" dirty="0" err="1" smtClean="0">
                <a:latin typeface="+mj-ea"/>
                <a:ea typeface="+mj-ea"/>
              </a:rPr>
              <a:t>Chatbot</a:t>
            </a:r>
            <a:r>
              <a:rPr lang="en-US" altLang="ko-KR" sz="3600" b="1" dirty="0" smtClean="0">
                <a:latin typeface="+mj-ea"/>
                <a:ea typeface="+mj-ea"/>
              </a:rPr>
              <a:t> for Ubuntu Dialog Corpus 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4797152"/>
            <a:ext cx="2088232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Group 1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Aydar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Seungwoo</a:t>
            </a:r>
            <a:r>
              <a:rPr lang="en-US" altLang="ko-KR" sz="1600" dirty="0" smtClean="0"/>
              <a:t> Yoon</a:t>
            </a:r>
          </a:p>
          <a:p>
            <a:r>
              <a:rPr lang="en-US" altLang="ko-KR" sz="1600" dirty="0" err="1" smtClean="0"/>
              <a:t>Chansu</a:t>
            </a:r>
            <a:r>
              <a:rPr lang="en-US" altLang="ko-KR" sz="1600" dirty="0" smtClean="0"/>
              <a:t> Park</a:t>
            </a:r>
          </a:p>
          <a:p>
            <a:r>
              <a:rPr lang="en-US" altLang="ko-KR" sz="1600" dirty="0" err="1" smtClean="0"/>
              <a:t>Shinhyung</a:t>
            </a:r>
            <a:r>
              <a:rPr lang="en-US" altLang="ko-KR" sz="1600" dirty="0" smtClean="0"/>
              <a:t>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2204864"/>
            <a:ext cx="7822229" cy="203132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Motivation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Problem Description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Baseline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Our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Algorithm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Results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Conclusion</a:t>
            </a:r>
            <a:endParaRPr lang="en-US" altLang="ko-KR" b="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Table of Contents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8253628" cy="175432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Context/Goal recognition is important for AIs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- To interact with humans, robots have to understand what is needed for humans and have to answer/react properly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As an example, many companies launch their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to solve customers requests automatically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0885" y="2924944"/>
            <a:ext cx="2686979" cy="3033628"/>
            <a:chOff x="660885" y="2924944"/>
            <a:chExt cx="2686979" cy="30336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1" b="43700"/>
            <a:stretch/>
          </p:blipFill>
          <p:spPr>
            <a:xfrm>
              <a:off x="660885" y="2924944"/>
              <a:ext cx="2448272" cy="25706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3568" y="558924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Google Assistant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2080" y="2924944"/>
            <a:ext cx="2514600" cy="3245880"/>
            <a:chOff x="5242755" y="2924944"/>
            <a:chExt cx="2514600" cy="3245880"/>
          </a:xfrm>
        </p:grpSpPr>
        <p:sp>
          <p:nvSpPr>
            <p:cNvPr id="10" name="TextBox 9"/>
            <p:cNvSpPr txBox="1"/>
            <p:nvPr/>
          </p:nvSpPr>
          <p:spPr>
            <a:xfrm>
              <a:off x="5287260" y="5524493"/>
              <a:ext cx="242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Wooribank</a:t>
              </a:r>
              <a:endPara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(Deposit/Savings part)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50" b="14300"/>
            <a:stretch/>
          </p:blipFill>
          <p:spPr>
            <a:xfrm>
              <a:off x="5242755" y="2924944"/>
              <a:ext cx="2514600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83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1477328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have to answer similarly for inputs having similar meaning.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Also, they somehow have to recognize not a full sentence, even with broken grammar or some typos/abbreviations.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Currently,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cannot do that.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57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환전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(exchange), but failed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환율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 rate)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neither context nor similar words.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2201"/>
          <a:stretch/>
        </p:blipFill>
        <p:spPr>
          <a:xfrm>
            <a:off x="3347864" y="2837139"/>
            <a:ext cx="2682390" cy="38304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22179" y="2837139"/>
            <a:ext cx="2277613" cy="3038392"/>
            <a:chOff x="422179" y="2837139"/>
            <a:chExt cx="2277613" cy="30383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1" b="44750"/>
            <a:stretch/>
          </p:blipFill>
          <p:spPr>
            <a:xfrm>
              <a:off x="422179" y="2837139"/>
              <a:ext cx="2268430" cy="22865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22179" y="5229200"/>
              <a:ext cx="227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Acts same as previous slide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693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Performance of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is awkward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3" y="1844824"/>
            <a:ext cx="489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asking </a:t>
            </a:r>
            <a:r>
              <a:rPr lang="ko-KR" altLang="en-US" dirty="0" smtClean="0">
                <a:latin typeface="Cambria Math" panose="02040503050406030204" pitchFamily="18" charset="0"/>
              </a:rPr>
              <a:t>미국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asking </a:t>
            </a:r>
            <a:r>
              <a:rPr lang="ko-KR" altLang="en-US" dirty="0" smtClean="0">
                <a:latin typeface="Cambria Math" panose="02040503050406030204" pitchFamily="18" charset="0"/>
              </a:rPr>
              <a:t>중국은</a:t>
            </a:r>
            <a:r>
              <a:rPr lang="en-US" altLang="ko-KR" dirty="0" smtClean="0">
                <a:latin typeface="Cambria Math" panose="02040503050406030204" pitchFamily="18" charset="0"/>
              </a:rPr>
              <a:t>? (What about china?)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makes failure to get an answer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달러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but failed to ask 100</a:t>
            </a:r>
            <a:r>
              <a:rPr lang="ko-KR" altLang="en-US" dirty="0" smtClean="0">
                <a:latin typeface="Cambria Math" panose="02040503050406030204" pitchFamily="18" charset="0"/>
              </a:rPr>
              <a:t>달러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neither context nor similar usage.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2" b="13250"/>
          <a:stretch/>
        </p:blipFill>
        <p:spPr>
          <a:xfrm>
            <a:off x="422178" y="1713490"/>
            <a:ext cx="2763674" cy="38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12200"/>
          <a:stretch/>
        </p:blipFill>
        <p:spPr>
          <a:xfrm>
            <a:off x="3347863" y="2837139"/>
            <a:ext cx="2644129" cy="3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2308324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Implement a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which recognizes a two-person conversation including 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(some) Wrong grammar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Typos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Expertized terminology (task-specific domain)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Text-based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emojis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And then select right reaction from the answer pool,</a:t>
            </a:r>
          </a:p>
          <a:p>
            <a:pPr latinLnBrk="0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hich should not be hand-crafted, rule-based systems or based on hand-crafted features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41632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Dataset: Ubuntu Dialogue Corpus</a:t>
            </a:r>
            <a:r>
              <a:rPr lang="en-US" altLang="ko-KR" baseline="30000" dirty="0">
                <a:solidFill>
                  <a:schemeClr val="tx1"/>
                </a:solidFill>
                <a:latin typeface="Cambria Math" panose="02040503050406030204" pitchFamily="18" charset="0"/>
              </a:rPr>
              <a:t> 1</a:t>
            </a:r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collection of logs from Ubuntu-related chat rooms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prepared to solve an Ubuntu user’s posted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problem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Details: 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Task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: select the next utterance from given candidate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set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Candidate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set will contain between 1 option that is correct and 99 options that are incorrect (for a total of 100).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Evaluation criteria: </a:t>
            </a:r>
            <a:b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Correct accuracy of the results from Top n in 100 (n =  1, 2, 5, 10, 50)</a:t>
            </a:r>
            <a:b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latinLnBrk="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331640" y="6013470"/>
            <a:ext cx="5760641" cy="619886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Ubuntu Dialogue Corpus: A Large Dataset for Research in Unstructured Multi-Turn Dialogue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Systems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arXiv:1506.08909v3 [cs.CL]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53943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Context 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endParaRPr lang="en-US" altLang="ko-KR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User1: ugh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ubuntu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wotn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read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...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can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acess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the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harddrive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but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wont recognize it.. :(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User2: Try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.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reads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ipods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nicely in breezy 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User1: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SEjeff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can put songs on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through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?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Correct Answer ===================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82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No, but I got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to work perfectly with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nano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and breezy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 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Example of utterances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b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3: I doubt they would even consider giving support...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12: no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26: I'm not sure then.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41: ok, let that finish first then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67: use /join #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kubuntu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-de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82: No, but I got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to work perfectly with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nano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and breezy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91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I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dont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know, you said it was 4yrs old, I thought you may know of the bug off hand.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98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itm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must be in options - somewhere __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eou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32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7421" y="3685332"/>
                <a:ext cx="7822229" cy="1477328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 latinLnBrk="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vector of words (</a:t>
                </a:r>
                <a:r>
                  <a:rPr lang="en-US" altLang="ko-KR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splitted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RNN: captures the meaning of conversation and response</a:t>
                </a:r>
              </a:p>
              <a:p>
                <a:pPr marL="285750" indent="-285750" latinLnBrk="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dot product of prediction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and the actual response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).</a:t>
                </a:r>
              </a:p>
              <a:p>
                <a:pPr marL="742950" lvl="1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larger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goes, prediction goes similar to the answer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Softmax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to convert to the probability</a:t>
                </a:r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1" y="3685332"/>
                <a:ext cx="7822229" cy="1477328"/>
              </a:xfrm>
              <a:prstGeom prst="rect">
                <a:avLst/>
              </a:prstGeom>
              <a:blipFill>
                <a:blip r:embed="rId3"/>
                <a:stretch>
                  <a:fillRect l="-545" t="-2893" b="-537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Baseline Model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331640" y="6013470"/>
            <a:ext cx="5760641" cy="619886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Ubuntu Dialogue Corpus: A Large Dataset for Research in Unstructured Multi-Turn Dialogue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Systems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arXiv:1506.08909v3 [cs.CL]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0789" y="916679"/>
            <a:ext cx="6563580" cy="2583987"/>
            <a:chOff x="1320789" y="916679"/>
            <a:chExt cx="6563580" cy="25839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5776" y="916679"/>
              <a:ext cx="3605521" cy="2583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20789" y="1685667"/>
              <a:ext cx="146104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conversation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92278" y="3032079"/>
              <a:ext cx="108955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response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3232" y="1929382"/>
              <a:ext cx="12811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3" name="직선 화살표 연결선 12"/>
            <p:cNvCxnSpPr>
              <a:stCxn id="9" idx="3"/>
            </p:cNvCxnSpPr>
            <p:nvPr/>
          </p:nvCxnSpPr>
          <p:spPr>
            <a:xfrm>
              <a:off x="2781829" y="1870333"/>
              <a:ext cx="5351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0" idx="3"/>
            </p:cNvCxnSpPr>
            <p:nvPr/>
          </p:nvCxnSpPr>
          <p:spPr>
            <a:xfrm>
              <a:off x="2781829" y="3216745"/>
              <a:ext cx="5351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11" idx="1"/>
            </p:cNvCxnSpPr>
            <p:nvPr/>
          </p:nvCxnSpPr>
          <p:spPr>
            <a:xfrm>
              <a:off x="6161297" y="2104441"/>
              <a:ext cx="441935" cy="9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507372" y="2840694"/>
              <a:ext cx="1728924" cy="567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Softmax</a:t>
              </a:r>
              <a:endPara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100 responses</a:t>
              </a:r>
              <a:endParaRPr lang="ko-KR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7" name="직선 화살표 연결선 16"/>
            <p:cNvCxnSpPr>
              <a:stCxn id="16" idx="0"/>
            </p:cNvCxnSpPr>
            <p:nvPr/>
          </p:nvCxnSpPr>
          <p:spPr>
            <a:xfrm flipV="1">
              <a:off x="6371834" y="2104441"/>
              <a:ext cx="366" cy="73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8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443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Park Chansu</cp:lastModifiedBy>
  <cp:revision>112</cp:revision>
  <dcterms:created xsi:type="dcterms:W3CDTF">2014-12-02T10:59:05Z</dcterms:created>
  <dcterms:modified xsi:type="dcterms:W3CDTF">2018-12-03T08:36:47Z</dcterms:modified>
</cp:coreProperties>
</file>