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69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bd98c40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bd98c40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bd98c406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bd98c406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14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bd98c40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bd98c40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is hard to solve so heuristic methods are among the popular choices for solving the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bd98c40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bd98c40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bd98c40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bd98c40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bd98c4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bd98c4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bd98c40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bd98c40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bd98c4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bd98c40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bd98c40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bd98c40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dirty="0" smtClean="0"/>
              <a:t>Ant Colony Optimization for </a:t>
            </a:r>
            <a:br>
              <a:rPr lang="en" sz="3300" dirty="0" smtClean="0"/>
            </a:br>
            <a:r>
              <a:rPr lang="en" sz="3300" dirty="0" smtClean="0"/>
              <a:t>Software Project Scheduling and Staffing with an Event-Based Scheduler</a:t>
            </a:r>
            <a:endParaRPr sz="7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Team 12</a:t>
            </a: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Jaehoon Choi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Chansu Park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Phan Duy Loc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Eunji Lee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various meta-heuristic methods and compare their efficiency in solving T-SPMP in terms of fitness value over a number of evaluations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Tabu 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Simulated Annealing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Ant colony optimization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Non-dominated Sorting Genetic Algorithm II (NSGA-II)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Multi-Objective Cellular genetic algorithm (MOCell)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methods are subjectively chosen based on surveyed papers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327325"/>
            <a:ext cx="454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PSPLib can be altered to generate data for T-SPMP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E. Alba and J. F. Chicano, “An instance generator for the project scheduling problem,” University of Mlaga, Tech. Rep., 2005. [Online]. Available: http://tracer.lcc.uma.es/problems/psp/generator.html </a:t>
            </a:r>
            <a:endParaRPr sz="140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l="28799" t="19789" r="31150" b="18638"/>
          <a:stretch/>
        </p:blipFill>
        <p:spPr>
          <a:xfrm>
            <a:off x="4814350" y="698850"/>
            <a:ext cx="3662174" cy="31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Comparison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how fitness increases in relation to number of fitness evaluations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l="14191" t="18150" r="14170" b="32619"/>
          <a:stretch/>
        </p:blipFill>
        <p:spPr>
          <a:xfrm>
            <a:off x="1444963" y="1772350"/>
            <a:ext cx="6254074" cy="24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2006300"/>
            <a:ext cx="8520600" cy="1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Q &amp; A</a:t>
            </a:r>
            <a:endParaRPr sz="72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ko-KR" dirty="0" smtClean="0"/>
              <a:t>Introduction</a:t>
            </a:r>
          </a:p>
          <a:p>
            <a:pPr>
              <a:buFont typeface="+mj-ea"/>
              <a:buAutoNum type="circleNumDbPlain"/>
            </a:pPr>
            <a:r>
              <a:rPr lang="en-US" altLang="ko-KR" dirty="0" smtClean="0"/>
              <a:t>Model description</a:t>
            </a:r>
          </a:p>
          <a:p>
            <a:pPr lvl="1">
              <a:buFont typeface="+mj-ea"/>
              <a:buAutoNum type="circleNumDbPlain"/>
            </a:pPr>
            <a:r>
              <a:rPr lang="en-US" altLang="ko-KR" dirty="0" smtClean="0"/>
              <a:t>Proposed Model</a:t>
            </a:r>
          </a:p>
          <a:p>
            <a:pPr lvl="1">
              <a:buFont typeface="+mj-ea"/>
              <a:buAutoNum type="circleNumDbPlain"/>
            </a:pPr>
            <a:r>
              <a:rPr lang="en-US" altLang="ko-KR" dirty="0" smtClean="0"/>
              <a:t>Previous Models</a:t>
            </a:r>
          </a:p>
          <a:p>
            <a:pPr>
              <a:buFont typeface="+mj-ea"/>
              <a:buAutoNum type="circleNumDbPlain"/>
            </a:pPr>
            <a:r>
              <a:rPr lang="en-US" altLang="ko-KR" dirty="0" smtClean="0"/>
              <a:t>Event Based Scheduler (EBS)</a:t>
            </a:r>
          </a:p>
          <a:p>
            <a:pPr>
              <a:buFont typeface="+mj-ea"/>
              <a:buAutoNum type="circleNumDbPlain"/>
            </a:pPr>
            <a:r>
              <a:rPr lang="en-US" altLang="ko-KR" dirty="0" smtClean="0"/>
              <a:t>Ant Colony Optimization (ACO) Approach</a:t>
            </a:r>
          </a:p>
          <a:p>
            <a:pPr>
              <a:buFont typeface="+mj-ea"/>
              <a:buAutoNum type="circleNumDbPlain"/>
            </a:pPr>
            <a:r>
              <a:rPr lang="en-US" altLang="ko-KR" dirty="0" smtClean="0"/>
              <a:t>Results &amp; Discussion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002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dirty="0" smtClean="0"/>
              <a:t>Introduction</a:t>
            </a:r>
            <a:endParaRPr sz="7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46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 of this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04343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/>
              <a:t>Previous works suggested their model with Search-Based approach, but they didn’t care at least one part of the following </a:t>
            </a:r>
            <a:r>
              <a:rPr lang="en-US" altLang="ko-KR" dirty="0" smtClean="0"/>
              <a:t>parts:</a:t>
            </a:r>
            <a:endParaRPr lang="en-US" altLang="ko-KR" dirty="0"/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Employee (Human Resource) Allocation – RCPSP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Task Scheduling – Employee Allocation Models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Task Preemption – Previous </a:t>
            </a:r>
            <a:r>
              <a:rPr lang="en-US" altLang="ko-KR" dirty="0" err="1" smtClean="0"/>
              <a:t>Multiskill</a:t>
            </a:r>
            <a:r>
              <a:rPr lang="en-US" altLang="ko-KR" dirty="0" smtClean="0"/>
              <a:t> Scheduling Models (ex: KGA, TS)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(Relatively) Efficient Search Space – Time-Line-Based Model (a.k.a. 3DGA)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This paper suggests an effective approach for the software project planning which take cares</a:t>
            </a:r>
          </a:p>
          <a:p>
            <a:r>
              <a:rPr lang="en-US" altLang="ko-KR" dirty="0" smtClean="0"/>
              <a:t>Task Scheduling</a:t>
            </a:r>
          </a:p>
          <a:p>
            <a:r>
              <a:rPr lang="en-US" altLang="ko-KR" dirty="0" smtClean="0"/>
              <a:t>Human Resource Allocation</a:t>
            </a:r>
          </a:p>
          <a:p>
            <a:pPr marL="114300" indent="0">
              <a:buNone/>
            </a:pPr>
            <a:r>
              <a:rPr lang="en-US" altLang="ko-KR" dirty="0" smtClean="0"/>
              <a:t>While allowing task preemption and asserting relatively efficient search space.</a:t>
            </a:r>
          </a:p>
          <a:p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34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Scheduling Problem (PSP)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set of tasks in a project, in what order should the tasks be done to minimize time?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Resource constraints can be added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NP-Complete</a:t>
            </a:r>
            <a:r>
              <a:rPr lang="en" dirty="0" smtClean="0"/>
              <a:t>!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mtClean="0"/>
              <a:t>(Continue from this page)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6227" t="28859" r="37616" b="29273"/>
          <a:stretch/>
        </p:blipFill>
        <p:spPr>
          <a:xfrm>
            <a:off x="5431550" y="1777600"/>
            <a:ext cx="2306352" cy="18516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349250" y="3536675"/>
            <a:ext cx="39297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(Herroelen, De Reyck, Demeulemeester, 1998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W. Herroelen, B. De Reyck, E. Demeulemeester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Resource-constrained project scheduling: A survey of recent developments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Computers &amp; Operations Research, 25 (1998), pp. 279-302)</a:t>
            </a:r>
            <a:endParaRPr sz="100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Project Managing Problem (SPMP)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2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Constraints for employees are added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Salary, working hours, skillset, etc.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On top of the PSP, add allocation of employees to each task depending on the required skills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i="1" dirty="0"/>
              <a:t>(</a:t>
            </a:r>
            <a:r>
              <a:rPr lang="en" sz="1500" i="1" dirty="0">
                <a:solidFill>
                  <a:srgbClr val="222222"/>
                </a:solidFill>
                <a:highlight>
                  <a:srgbClr val="FFFFFF"/>
                </a:highlight>
              </a:rPr>
              <a:t>Alba, Enrique, and J. Francisco Chicano. "Software project management with GAs." Information Sciences 177.11 (2007): 2380-2401.)</a:t>
            </a:r>
            <a:endParaRPr sz="1500" i="1" dirty="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950" y="1585200"/>
            <a:ext cx="3593350" cy="269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365225" y="1017725"/>
            <a:ext cx="54672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efficiency matters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T-SPMP is an extended version of SPMP, which takes team efficiency into account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i.e. certain combinations of employees can increase or decrease task’s duration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A &amp; B may work more efficiently if they have worked with each other before.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546"/>
            <a:ext cx="3053525" cy="22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 SPMP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paper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>
                <a:solidFill>
                  <a:schemeClr val="dk1"/>
                </a:solidFill>
              </a:rPr>
              <a:t>N. Jin and X. Yao, "Heuristic optimization for software project management with impacts of team efficiency," 2014 IEEE Congress on Evolutionary Computation (CEC), Beijing, 2014, pp. 3016-3023.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authors introduce T-SPMP as a more realistic problem model and apply only population-based incremental learning (PBIL) algorithm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and constraints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Minimize: Project’s Duration &amp; Cost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Constraints: </a:t>
            </a:r>
            <a:endParaRPr/>
          </a:p>
          <a:p>
            <a:pPr marL="9144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Every task is assigned at least 1 employee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Union of skills of employees assigned to task T contains all T’s required skills 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Overwork is not allowed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" y="3354450"/>
            <a:ext cx="2893050" cy="7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0" y="4268825"/>
            <a:ext cx="3148884" cy="2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875" y="4084750"/>
            <a:ext cx="2906437" cy="1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6">
            <a:alphaModFix/>
          </a:blip>
          <a:srcRect l="15295" t="41159" r="55003" b="44642"/>
          <a:stretch/>
        </p:blipFill>
        <p:spPr>
          <a:xfrm>
            <a:off x="4310250" y="3175651"/>
            <a:ext cx="3380726" cy="9091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553</Words>
  <Application>Microsoft Office PowerPoint</Application>
  <PresentationFormat>화면 슬라이드 쇼(16:9)</PresentationFormat>
  <Paragraphs>79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Wingdings</vt:lpstr>
      <vt:lpstr>Simple Light</vt:lpstr>
      <vt:lpstr>Ant Colony Optimization for  Software Project Scheduling and Staffing with an Event-Based Scheduler</vt:lpstr>
      <vt:lpstr>Table of Contents</vt:lpstr>
      <vt:lpstr>Introduction</vt:lpstr>
      <vt:lpstr>Purpose of this paper</vt:lpstr>
      <vt:lpstr>Project Scheduling Problem (PSP)</vt:lpstr>
      <vt:lpstr>Software Project Managing Problem (SPMP)</vt:lpstr>
      <vt:lpstr>T- SPMP</vt:lpstr>
      <vt:lpstr>Key paper</vt:lpstr>
      <vt:lpstr>Optimization and constraints</vt:lpstr>
      <vt:lpstr>What we will do</vt:lpstr>
      <vt:lpstr>Data set</vt:lpstr>
      <vt:lpstr>Method of Comparison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Meta-heuristic Optimizations for SPMP with impacts of Team Efficiency</dc:title>
  <dc:creator>Chansu Park</dc:creator>
  <cp:lastModifiedBy>Park Chansu</cp:lastModifiedBy>
  <cp:revision>6</cp:revision>
  <dcterms:modified xsi:type="dcterms:W3CDTF">2018-11-19T11:15:12Z</dcterms:modified>
</cp:coreProperties>
</file>