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4bd98c406_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4bd98c406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bd98c40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bd98c40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is hard to solve so heuristic methods are among the popular choices for solving the problem.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4bd98c40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4bd98c40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4bd98c40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4bd98c40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bd98c40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bd98c40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4bd98c40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4bd98c40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4bd98c40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4bd98c40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bd98c40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4bd98c40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4bd98c40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4bd98c40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/>
              <a:t>Comparison of Meta-heuristic Optimizations for SPMP with impacts of Team Efficiency</a:t>
            </a:r>
            <a:endParaRPr sz="7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Team 12</a:t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Jaehoon Choi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Chansu Park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Phan Duy Loc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Eunji Lee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2006300"/>
            <a:ext cx="8520600" cy="12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Q &amp; A</a:t>
            </a:r>
            <a:endParaRPr sz="7200"/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Scheduling Problem (PSP)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set of tasks in a project, in what order should the tasks be done to minimize time?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Resource constraints can be added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NP-Complete!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29273" l="36227" r="37616" t="28859"/>
          <a:stretch/>
        </p:blipFill>
        <p:spPr>
          <a:xfrm>
            <a:off x="5431550" y="1777600"/>
            <a:ext cx="2306352" cy="18516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349250" y="3536675"/>
            <a:ext cx="3929700" cy="12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(Herroelen, De Reyck, Demeulemeester, 1998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W. Herroelen, B. De Reyck, E. Demeulemeester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Resource-constrained project scheduling: A survey of recent developments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Computers &amp; Operations Research, 25 (1998), pp. 279-302)</a:t>
            </a:r>
            <a:endParaRPr sz="1000"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Project Managing Problem (SPMP)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492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 for employees are added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Salary, working hours, skillset,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 top of the PSP, add allocation of employees to each task depending on the required skills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500"/>
              <a:t>(</a:t>
            </a:r>
            <a:r>
              <a:rPr i="1" lang="en" sz="1500">
                <a:solidFill>
                  <a:srgbClr val="222222"/>
                </a:solidFill>
                <a:highlight>
                  <a:srgbClr val="FFFFFF"/>
                </a:highlight>
              </a:rPr>
              <a:t>Alba, Enrique, and J. Francisco Chicano. "Software project management with GAs." Information Sciences 177.11 (2007): 2380-2401.)</a:t>
            </a:r>
            <a:endParaRPr i="1" sz="15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950" y="1585200"/>
            <a:ext cx="3593350" cy="269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365225" y="1017725"/>
            <a:ext cx="5467200" cy="3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efficiency matters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T-SPMP is an extended version of SPMP, which takes team efficiency into account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i.e. certain combinations of employees can increase or decrease task’s duration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Example: A &amp; B may work more </a:t>
            </a:r>
            <a:r>
              <a:rPr lang="en"/>
              <a:t>efficiently</a:t>
            </a:r>
            <a:r>
              <a:rPr lang="en"/>
              <a:t> if they have worked with each other before. 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6546"/>
            <a:ext cx="3053525" cy="22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 SPMP</a:t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paper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N. Jin and X. Yao, "Heuristic optimization for software project management with impacts of team efficiency," 2014 IEEE Congress on Evolutionary Computation (CEC), Beijing, 2014, pp. 3016-3023.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authors </a:t>
            </a:r>
            <a:r>
              <a:rPr lang="en">
                <a:solidFill>
                  <a:schemeClr val="dk1"/>
                </a:solidFill>
              </a:rPr>
              <a:t>introduce </a:t>
            </a:r>
            <a:r>
              <a:rPr lang="en">
                <a:solidFill>
                  <a:schemeClr val="dk1"/>
                </a:solidFill>
              </a:rPr>
              <a:t>T-SPMP as a more realistic problem model and apply only population-based incremental learning (PBIL) algorithm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and constraints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Minimize: Project’s Duration &amp; Cost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Constraints: </a:t>
            </a:r>
            <a:endParaRPr/>
          </a:p>
          <a:p>
            <a:pPr indent="-330200" lvl="0" marL="9144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Every task is assigned at least 1 employee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Union of skills of employees assigned to task T contains all T’s required skills 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Overwork is not allowed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50" y="3354450"/>
            <a:ext cx="2893050" cy="7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00" y="4268825"/>
            <a:ext cx="3148884" cy="2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875" y="4084750"/>
            <a:ext cx="2906437" cy="1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6">
            <a:alphaModFix/>
          </a:blip>
          <a:srcRect b="44642" l="15295" r="55003" t="41159"/>
          <a:stretch/>
        </p:blipFill>
        <p:spPr>
          <a:xfrm>
            <a:off x="4310250" y="3175651"/>
            <a:ext cx="3380726" cy="9091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do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various meta-heuristic methods and compare their efficiency in solving T-SPMP in terms of fitness value over a number of evaluations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Tabu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Simulated Annealing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Ant colony 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Non-dominated Sorting Genetic Algorithm II (NSGA-II)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Multi-Objective Cellular genetic algorithm (MOCell)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methods are subjectively chosen based on surveyed papers</a:t>
            </a:r>
            <a:endParaRPr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327325"/>
            <a:ext cx="454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from PSPLib can be altered to generate data for T-SPMP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E. Alba and J. F. Chicano, “An instance generator for the project scheduling problem,” University of Mlaga, Tech. Rep., 2005. [Online]. Available: http://tracer.lcc.uma.es/problems/psp/generator.html </a:t>
            </a:r>
            <a:endParaRPr sz="1400"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18638" l="28799" r="31150" t="19789"/>
          <a:stretch/>
        </p:blipFill>
        <p:spPr>
          <a:xfrm>
            <a:off x="4814350" y="698850"/>
            <a:ext cx="3662174" cy="3167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Comparison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See how fitness increases in relation to number of fitness evaluations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32619" l="14191" r="14170" t="18150"/>
          <a:stretch/>
        </p:blipFill>
        <p:spPr>
          <a:xfrm>
            <a:off x="1444963" y="1772350"/>
            <a:ext cx="6254074" cy="24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