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8C87-8632-46BE-AA85-ABF8B6518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9ED81-FF8A-416A-91CF-D151F85D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695A-78C4-47CA-BD34-3E446293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3BE3-EA26-4FBF-A4D9-2752DC2B3C39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A34B5-686D-42B0-97EB-D26C9E31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9E779-0DFE-4E32-885E-E23C7862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F450-34D3-47C9-861F-6EDF43141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81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0667-9596-4927-9E88-E0B3A5CC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B8EB6-51A8-4571-801B-7109B3850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8E8CE-CB2E-4A5E-9AA6-4ED67749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3BE3-EA26-4FBF-A4D9-2752DC2B3C39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A6952-E1F5-4632-8463-2652BF8E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CC64-04E8-4792-8D57-90FA890E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F450-34D3-47C9-861F-6EDF43141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1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12C85-B63E-4C9E-920C-683E6CA65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9C882-868E-4F4E-99D2-C5CF42E40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D9EB-F60F-4572-B76F-DD22E490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3BE3-EA26-4FBF-A4D9-2752DC2B3C39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61A4B-702A-402C-A8EB-F65F1C58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F9EB5-0A9E-4787-8577-2CED76B1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F450-34D3-47C9-861F-6EDF43141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84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EFE0-CA84-42AA-978C-23DC7E3B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9E78-6DDD-40C8-8D26-B0F0B690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CD7F3-B7AE-4873-BDCD-1E79F90C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3BE3-EA26-4FBF-A4D9-2752DC2B3C39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8CDC-3C38-48BC-B0BC-6DF77AAE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1CF07-3867-4A9D-ACFA-635D0A27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F450-34D3-47C9-861F-6EDF43141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12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B3AF-B792-4318-A8CF-859BAB9A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E82FA-3F1B-43E5-8513-27D908ED7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B3D0-2061-42E4-89AD-43406594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3BE3-EA26-4FBF-A4D9-2752DC2B3C39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7169B-BCC8-48B6-88E7-A8AD39C9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378C-C5BB-43A5-922E-BEA2B522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F450-34D3-47C9-861F-6EDF43141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66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04C9-B3B1-46AF-99BB-BD9E21DF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44EF-6AB0-4B4F-B441-AAAABE24F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5EDAB-85AA-4723-A942-120E38B26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A221E-4B6F-4893-951B-1D7CA640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3BE3-EA26-4FBF-A4D9-2752DC2B3C39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0CA61-492F-4B13-9E54-798D9551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EEFDA-5C39-4B69-94A7-5C624163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F450-34D3-47C9-861F-6EDF43141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74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97B7-95F2-4970-99A8-7745A9FC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CD835-ED22-4FFC-BD8E-93B8C0C74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5785F-2F19-4E05-8480-4FA916FB5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9F054-4A5B-48C1-AA21-3E9C45B5E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17FEE-E068-4F9E-8E50-72095A574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F4454-80A8-4637-B665-6392680D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3BE3-EA26-4FBF-A4D9-2752DC2B3C39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7B379-C042-45D0-A033-30A05216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9202D-9FA1-4F55-BD5F-CEDB7B7B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F450-34D3-47C9-861F-6EDF43141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03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40BE-488E-4E7F-9860-6C23CF90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B1B4A-B6F6-4A02-AC1E-766856BE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3BE3-EA26-4FBF-A4D9-2752DC2B3C39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5A08F-F0E5-4389-B8B2-0D31E963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CDC3B-1CD4-4D48-9EC6-B7FEAC92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F450-34D3-47C9-861F-6EDF43141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99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6D976-226A-456D-B8BF-407C0016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3BE3-EA26-4FBF-A4D9-2752DC2B3C39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7BD6F-AC1F-4047-8A6E-0EC5A64A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432A-DDFE-453D-B9DF-C1E3FBF7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F450-34D3-47C9-861F-6EDF43141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91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5C37-2583-4E13-8876-E05C80F1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624A-8FA9-42DA-AC11-0034217D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9891B-9F63-4AC4-AEC8-BC3CF71E8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00A38-CB7D-494F-999A-D28EAC0D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3BE3-EA26-4FBF-A4D9-2752DC2B3C39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AFD25-403E-4BDE-9F9D-FA88AF4D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285FA-8748-4F3A-A81E-75678EDC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F450-34D3-47C9-861F-6EDF43141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20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DE43-17FC-4C43-81E3-3A949E55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0C178-9340-4408-B0BE-9EAAE1A13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A3291-C954-411F-913F-C014969B9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64002-DEC2-47C6-A827-89B82E6B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3BE3-EA26-4FBF-A4D9-2752DC2B3C39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FED47-CB32-4373-BAC5-2CA6553D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CC15-39B0-4123-B406-4491FD0D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F450-34D3-47C9-861F-6EDF43141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73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357D9-A3AF-4406-A46B-C8B1A379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90D99-1E9B-46E4-BC6A-DD72FA37C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E0523-7D84-4A0E-B8EA-350B435E3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D3BE3-EA26-4FBF-A4D9-2752DC2B3C39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A2257-4DB3-4114-9F40-0BE4078EA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24479-A3C9-4D34-AD9B-5DAF0C422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F450-34D3-47C9-861F-6EDF43141E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2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9E44859-6975-42AA-9C24-65DF4FBE4FAD}"/>
              </a:ext>
            </a:extLst>
          </p:cNvPr>
          <p:cNvSpPr/>
          <p:nvPr/>
        </p:nvSpPr>
        <p:spPr>
          <a:xfrm>
            <a:off x="1371600" y="1785257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9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04A5EE-BB8C-4191-8F0D-EDFEADF9C788}"/>
              </a:ext>
            </a:extLst>
          </p:cNvPr>
          <p:cNvSpPr/>
          <p:nvPr/>
        </p:nvSpPr>
        <p:spPr>
          <a:xfrm>
            <a:off x="1371600" y="342900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9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8DAA44-0E41-45DB-96E9-47534431F4D6}"/>
              </a:ext>
            </a:extLst>
          </p:cNvPr>
          <p:cNvSpPr/>
          <p:nvPr/>
        </p:nvSpPr>
        <p:spPr>
          <a:xfrm>
            <a:off x="5704114" y="553616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1.25899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B685A4-120F-40B0-B9EC-A25B3B346402}"/>
              </a:ext>
            </a:extLst>
          </p:cNvPr>
          <p:cNvSpPr/>
          <p:nvPr/>
        </p:nvSpPr>
        <p:spPr>
          <a:xfrm>
            <a:off x="5704114" y="2458616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-1.35205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13A4D0-EC4A-4422-BB7B-3FFA5BD30FD8}"/>
              </a:ext>
            </a:extLst>
          </p:cNvPr>
          <p:cNvSpPr/>
          <p:nvPr/>
        </p:nvSpPr>
        <p:spPr>
          <a:xfrm>
            <a:off x="5704114" y="4841032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-1.87162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098047-B20C-4415-A470-A93A201EFD7B}"/>
              </a:ext>
            </a:extLst>
          </p:cNvPr>
          <p:cNvSpPr/>
          <p:nvPr/>
        </p:nvSpPr>
        <p:spPr>
          <a:xfrm>
            <a:off x="9399036" y="251460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-0.218353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7186EB-B05E-4485-8511-D20478632928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286000" y="1010816"/>
            <a:ext cx="3418114" cy="123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781F45-ADF4-4754-9AA9-52FAA74F0D8D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286000" y="2242457"/>
            <a:ext cx="3418114" cy="67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83E5C3-3BA4-4242-B35F-66B82ABC2AF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286000" y="2242457"/>
            <a:ext cx="3418114" cy="305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9FC501-CDB4-4A1C-B04D-C1AA6264375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2286000" y="1010816"/>
            <a:ext cx="3418114" cy="287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8B9ECD-C8FB-4BC7-8320-4E56AB63FFC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286000" y="2915816"/>
            <a:ext cx="3418114" cy="97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BAF3D6-E48C-48FF-A938-C338AA10AD3D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2286000" y="3886200"/>
            <a:ext cx="3418114" cy="14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78DEE3-A0F3-42D6-87E0-F25A19CEAC9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6618514" y="1010816"/>
            <a:ext cx="2780522" cy="196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42ECC1-54A7-42EA-A244-62237DF93C90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618514" y="2915816"/>
            <a:ext cx="2780522" cy="5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F221CC-D769-45D6-B112-811CB04AD843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6618514" y="2971800"/>
            <a:ext cx="2780522" cy="232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0A12F14-62EA-4909-A4A7-450E9961E6C5}"/>
              </a:ext>
            </a:extLst>
          </p:cNvPr>
          <p:cNvSpPr txBox="1"/>
          <p:nvPr/>
        </p:nvSpPr>
        <p:spPr>
          <a:xfrm>
            <a:off x="541176" y="20577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981774-8912-4E21-9062-DBD94D2EF021}"/>
              </a:ext>
            </a:extLst>
          </p:cNvPr>
          <p:cNvSpPr txBox="1"/>
          <p:nvPr/>
        </p:nvSpPr>
        <p:spPr>
          <a:xfrm>
            <a:off x="541176" y="3770344"/>
            <a:ext cx="28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  <a:endParaRPr lang="en-GB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CBCF2A-F15D-4DE3-885C-F20353886E5C}"/>
              </a:ext>
            </a:extLst>
          </p:cNvPr>
          <p:cNvCxnSpPr>
            <a:endCxn id="4" idx="2"/>
          </p:cNvCxnSpPr>
          <p:nvPr/>
        </p:nvCxnSpPr>
        <p:spPr>
          <a:xfrm>
            <a:off x="1083905" y="2242457"/>
            <a:ext cx="287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1270F4-D72D-4CDD-B519-C92CAF0CFDA8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083905" y="3886200"/>
            <a:ext cx="287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DEC08CD-DC64-4DCB-8B6D-1F3289731425}"/>
              </a:ext>
            </a:extLst>
          </p:cNvPr>
          <p:cNvSpPr txBox="1"/>
          <p:nvPr/>
        </p:nvSpPr>
        <p:spPr>
          <a:xfrm>
            <a:off x="4789714" y="777140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0.00677589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4B156E-F104-4134-8C5A-05DF783E6C57}"/>
              </a:ext>
            </a:extLst>
          </p:cNvPr>
          <p:cNvSpPr txBox="1"/>
          <p:nvPr/>
        </p:nvSpPr>
        <p:spPr>
          <a:xfrm>
            <a:off x="4789714" y="250942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0.0734692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E3F15A-8CBA-4ECF-AB75-70E033C9AAF9}"/>
              </a:ext>
            </a:extLst>
          </p:cNvPr>
          <p:cNvSpPr txBox="1"/>
          <p:nvPr/>
        </p:nvSpPr>
        <p:spPr>
          <a:xfrm>
            <a:off x="4789714" y="4394204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0.639996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65A978-178A-46C2-B241-446EECE8D376}"/>
              </a:ext>
            </a:extLst>
          </p:cNvPr>
          <p:cNvSpPr txBox="1"/>
          <p:nvPr/>
        </p:nvSpPr>
        <p:spPr>
          <a:xfrm>
            <a:off x="4837002" y="1535154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accent2"/>
                </a:solidFill>
              </a:rPr>
              <a:t>0.614867</a:t>
            </a:r>
            <a:endParaRPr lang="en-GB" sz="1000" dirty="0">
              <a:solidFill>
                <a:schemeClr val="accent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D303C5-8242-4BEE-A825-391617E643A6}"/>
              </a:ext>
            </a:extLst>
          </p:cNvPr>
          <p:cNvSpPr txBox="1"/>
          <p:nvPr/>
        </p:nvSpPr>
        <p:spPr>
          <a:xfrm>
            <a:off x="4837002" y="3177599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accent2"/>
                </a:solidFill>
              </a:rPr>
              <a:t>0.344405</a:t>
            </a:r>
            <a:endParaRPr lang="en-GB" sz="1000" dirty="0">
              <a:solidFill>
                <a:schemeClr val="accent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BA5DE3-7228-4B28-9C52-94E16348CB20}"/>
              </a:ext>
            </a:extLst>
          </p:cNvPr>
          <p:cNvSpPr txBox="1"/>
          <p:nvPr/>
        </p:nvSpPr>
        <p:spPr>
          <a:xfrm>
            <a:off x="4837002" y="5165068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accent2"/>
                </a:solidFill>
              </a:rPr>
              <a:t>2.75821</a:t>
            </a:r>
            <a:endParaRPr lang="en-GB" sz="1000" dirty="0">
              <a:solidFill>
                <a:schemeClr val="accent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365CB3-5512-46F1-8C27-2B802B040DD6}"/>
              </a:ext>
            </a:extLst>
          </p:cNvPr>
          <p:cNvSpPr txBox="1"/>
          <p:nvPr/>
        </p:nvSpPr>
        <p:spPr>
          <a:xfrm>
            <a:off x="8201585" y="2202287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-1.35417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37B744-AB68-49F1-A43D-3E263151A196}"/>
              </a:ext>
            </a:extLst>
          </p:cNvPr>
          <p:cNvSpPr txBox="1"/>
          <p:nvPr/>
        </p:nvSpPr>
        <p:spPr>
          <a:xfrm>
            <a:off x="8288567" y="3011896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-0.813764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990653-92B6-480B-8B61-AA034D85BF08}"/>
              </a:ext>
            </a:extLst>
          </p:cNvPr>
          <p:cNvSpPr txBox="1"/>
          <p:nvPr/>
        </p:nvSpPr>
        <p:spPr>
          <a:xfrm>
            <a:off x="8288567" y="3712522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1.74194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48ADB4-5887-49F0-97BF-24CCBAE27995}"/>
              </a:ext>
            </a:extLst>
          </p:cNvPr>
          <p:cNvSpPr txBox="1"/>
          <p:nvPr/>
        </p:nvSpPr>
        <p:spPr>
          <a:xfrm>
            <a:off x="6618514" y="424934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1.873857</a:t>
            </a:r>
            <a:endParaRPr lang="en-GB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53A1FC-292B-4094-8051-6C863BF164CC}"/>
              </a:ext>
            </a:extLst>
          </p:cNvPr>
          <p:cNvSpPr txBox="1"/>
          <p:nvPr/>
        </p:nvSpPr>
        <p:spPr>
          <a:xfrm>
            <a:off x="6856536" y="664490"/>
            <a:ext cx="7024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/>
              <a:t>0.866904</a:t>
            </a:r>
            <a:endParaRPr lang="en-GB" sz="105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F237B8-7855-435B-9EA3-B708B6FD03D3}"/>
              </a:ext>
            </a:extLst>
          </p:cNvPr>
          <p:cNvSpPr txBox="1"/>
          <p:nvPr/>
        </p:nvSpPr>
        <p:spPr>
          <a:xfrm>
            <a:off x="6618514" y="2317703"/>
            <a:ext cx="7425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-1.007645</a:t>
            </a:r>
            <a:endParaRPr lang="en-GB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F2B7B5-7273-4F80-A4EA-33863BBC8496}"/>
              </a:ext>
            </a:extLst>
          </p:cNvPr>
          <p:cNvSpPr txBox="1"/>
          <p:nvPr/>
        </p:nvSpPr>
        <p:spPr>
          <a:xfrm>
            <a:off x="6856536" y="2557259"/>
            <a:ext cx="7024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/>
              <a:t>0.267440</a:t>
            </a:r>
            <a:endParaRPr lang="en-GB" sz="105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EF6A8F-93F7-44C4-A44A-C203EE0F92AC}"/>
              </a:ext>
            </a:extLst>
          </p:cNvPr>
          <p:cNvSpPr txBox="1"/>
          <p:nvPr/>
        </p:nvSpPr>
        <p:spPr>
          <a:xfrm>
            <a:off x="6618514" y="5411289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0.88659</a:t>
            </a:r>
            <a:endParaRPr lang="en-GB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32FA72-54E4-4C6E-A7FD-B69F86C39887}"/>
              </a:ext>
            </a:extLst>
          </p:cNvPr>
          <p:cNvSpPr txBox="1"/>
          <p:nvPr/>
        </p:nvSpPr>
        <p:spPr>
          <a:xfrm>
            <a:off x="6856536" y="5650845"/>
            <a:ext cx="7024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/>
              <a:t>0.708186</a:t>
            </a:r>
            <a:endParaRPr lang="en-GB" sz="105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E4FCD7-56BD-415A-AB63-ABCF0EDC2D8C}"/>
              </a:ext>
            </a:extLst>
          </p:cNvPr>
          <p:cNvSpPr txBox="1"/>
          <p:nvPr/>
        </p:nvSpPr>
        <p:spPr>
          <a:xfrm>
            <a:off x="10470941" y="2624836"/>
            <a:ext cx="7425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-0.376304</a:t>
            </a:r>
            <a:endParaRPr lang="en-GB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F3850-56A2-4EB3-A511-70BE673AC23B}"/>
              </a:ext>
            </a:extLst>
          </p:cNvPr>
          <p:cNvSpPr txBox="1"/>
          <p:nvPr/>
        </p:nvSpPr>
        <p:spPr>
          <a:xfrm>
            <a:off x="10708963" y="2864392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/>
              <a:t>0.4070187</a:t>
            </a:r>
            <a:endParaRPr lang="en-GB" sz="1050" b="1" dirty="0"/>
          </a:p>
        </p:txBody>
      </p:sp>
    </p:spTree>
    <p:extLst>
      <p:ext uri="{BB962C8B-B14F-4D97-AF65-F5344CB8AC3E}">
        <p14:creationId xmlns:p14="http://schemas.microsoft.com/office/powerpoint/2010/main" val="280173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9E44859-6975-42AA-9C24-65DF4FBE4FAD}"/>
              </a:ext>
            </a:extLst>
          </p:cNvPr>
          <p:cNvSpPr/>
          <p:nvPr/>
        </p:nvSpPr>
        <p:spPr>
          <a:xfrm>
            <a:off x="1371600" y="1785257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9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04A5EE-BB8C-4191-8F0D-EDFEADF9C788}"/>
              </a:ext>
            </a:extLst>
          </p:cNvPr>
          <p:cNvSpPr/>
          <p:nvPr/>
        </p:nvSpPr>
        <p:spPr>
          <a:xfrm>
            <a:off x="1371600" y="342900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9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8DAA44-0E41-45DB-96E9-47534431F4D6}"/>
              </a:ext>
            </a:extLst>
          </p:cNvPr>
          <p:cNvSpPr/>
          <p:nvPr/>
        </p:nvSpPr>
        <p:spPr>
          <a:xfrm>
            <a:off x="5704114" y="553616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-0.164456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B685A4-120F-40B0-B9EC-A25B3B346402}"/>
              </a:ext>
            </a:extLst>
          </p:cNvPr>
          <p:cNvSpPr/>
          <p:nvPr/>
        </p:nvSpPr>
        <p:spPr>
          <a:xfrm>
            <a:off x="5704114" y="2458616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2.50058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13A4D0-EC4A-4422-BB7B-3FFA5BD30FD8}"/>
              </a:ext>
            </a:extLst>
          </p:cNvPr>
          <p:cNvSpPr/>
          <p:nvPr/>
        </p:nvSpPr>
        <p:spPr>
          <a:xfrm>
            <a:off x="5704114" y="4841032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-0.351251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098047-B20C-4415-A470-A93A201EFD7B}"/>
              </a:ext>
            </a:extLst>
          </p:cNvPr>
          <p:cNvSpPr/>
          <p:nvPr/>
        </p:nvSpPr>
        <p:spPr>
          <a:xfrm>
            <a:off x="9399036" y="251460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0.331119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7186EB-B05E-4485-8511-D20478632928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286000" y="1010816"/>
            <a:ext cx="3418114" cy="123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781F45-ADF4-4754-9AA9-52FAA74F0D8D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286000" y="2242457"/>
            <a:ext cx="3418114" cy="67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83E5C3-3BA4-4242-B35F-66B82ABC2AF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286000" y="2242457"/>
            <a:ext cx="3418114" cy="305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9FC501-CDB4-4A1C-B04D-C1AA6264375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2286000" y="1010816"/>
            <a:ext cx="3418114" cy="287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8B9ECD-C8FB-4BC7-8320-4E56AB63FFC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286000" y="2915816"/>
            <a:ext cx="3418114" cy="97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BAF3D6-E48C-48FF-A938-C338AA10AD3D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2286000" y="3886200"/>
            <a:ext cx="3418114" cy="14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78DEE3-A0F3-42D6-87E0-F25A19CEAC9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6618514" y="1010816"/>
            <a:ext cx="2780522" cy="196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42ECC1-54A7-42EA-A244-62237DF93C90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618514" y="2915816"/>
            <a:ext cx="2780522" cy="5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F221CC-D769-45D6-B112-811CB04AD843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6618514" y="2971800"/>
            <a:ext cx="2780522" cy="232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0A12F14-62EA-4909-A4A7-450E9961E6C5}"/>
              </a:ext>
            </a:extLst>
          </p:cNvPr>
          <p:cNvSpPr txBox="1"/>
          <p:nvPr/>
        </p:nvSpPr>
        <p:spPr>
          <a:xfrm>
            <a:off x="541176" y="20577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981774-8912-4E21-9062-DBD94D2EF021}"/>
              </a:ext>
            </a:extLst>
          </p:cNvPr>
          <p:cNvSpPr txBox="1"/>
          <p:nvPr/>
        </p:nvSpPr>
        <p:spPr>
          <a:xfrm>
            <a:off x="541176" y="3770344"/>
            <a:ext cx="28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  <a:endParaRPr lang="en-GB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CBCF2A-F15D-4DE3-885C-F20353886E5C}"/>
              </a:ext>
            </a:extLst>
          </p:cNvPr>
          <p:cNvCxnSpPr>
            <a:endCxn id="4" idx="2"/>
          </p:cNvCxnSpPr>
          <p:nvPr/>
        </p:nvCxnSpPr>
        <p:spPr>
          <a:xfrm>
            <a:off x="1083905" y="2242457"/>
            <a:ext cx="287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1270F4-D72D-4CDD-B519-C92CAF0CFDA8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083905" y="3886200"/>
            <a:ext cx="287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DEC08CD-DC64-4DCB-8B6D-1F3289731425}"/>
              </a:ext>
            </a:extLst>
          </p:cNvPr>
          <p:cNvSpPr txBox="1"/>
          <p:nvPr/>
        </p:nvSpPr>
        <p:spPr>
          <a:xfrm>
            <a:off x="4789714" y="77714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-0.392957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4B156E-F104-4134-8C5A-05DF783E6C57}"/>
              </a:ext>
            </a:extLst>
          </p:cNvPr>
          <p:cNvSpPr txBox="1"/>
          <p:nvPr/>
        </p:nvSpPr>
        <p:spPr>
          <a:xfrm>
            <a:off x="4789714" y="2509420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0.236484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E3F15A-8CBA-4ECF-AB75-70E033C9AAF9}"/>
              </a:ext>
            </a:extLst>
          </p:cNvPr>
          <p:cNvSpPr txBox="1"/>
          <p:nvPr/>
        </p:nvSpPr>
        <p:spPr>
          <a:xfrm>
            <a:off x="4789714" y="4394204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-0.0913813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65A978-178A-46C2-B241-446EECE8D376}"/>
              </a:ext>
            </a:extLst>
          </p:cNvPr>
          <p:cNvSpPr txBox="1"/>
          <p:nvPr/>
        </p:nvSpPr>
        <p:spPr>
          <a:xfrm>
            <a:off x="4837002" y="1535154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accent2"/>
                </a:solidFill>
              </a:rPr>
              <a:t>1.30963</a:t>
            </a:r>
            <a:endParaRPr lang="en-GB" sz="1000" dirty="0">
              <a:solidFill>
                <a:schemeClr val="accent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D303C5-8242-4BEE-A825-391617E643A6}"/>
              </a:ext>
            </a:extLst>
          </p:cNvPr>
          <p:cNvSpPr txBox="1"/>
          <p:nvPr/>
        </p:nvSpPr>
        <p:spPr>
          <a:xfrm>
            <a:off x="4837002" y="3177599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accent2"/>
                </a:solidFill>
              </a:rPr>
              <a:t>1.52412</a:t>
            </a:r>
            <a:endParaRPr lang="en-GB" sz="1000" dirty="0">
              <a:solidFill>
                <a:schemeClr val="accent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BA5DE3-7228-4B28-9C52-94E16348CB20}"/>
              </a:ext>
            </a:extLst>
          </p:cNvPr>
          <p:cNvSpPr txBox="1"/>
          <p:nvPr/>
        </p:nvSpPr>
        <p:spPr>
          <a:xfrm>
            <a:off x="4837002" y="5165068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accent2"/>
                </a:solidFill>
              </a:rPr>
              <a:t>-0.332068</a:t>
            </a:r>
            <a:endParaRPr lang="en-GB" sz="1000" dirty="0">
              <a:solidFill>
                <a:schemeClr val="accent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365CB3-5512-46F1-8C27-2B802B040DD6}"/>
              </a:ext>
            </a:extLst>
          </p:cNvPr>
          <p:cNvSpPr txBox="1"/>
          <p:nvPr/>
        </p:nvSpPr>
        <p:spPr>
          <a:xfrm>
            <a:off x="8201585" y="2202287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0.936136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37B744-AB68-49F1-A43D-3E263151A196}"/>
              </a:ext>
            </a:extLst>
          </p:cNvPr>
          <p:cNvSpPr txBox="1"/>
          <p:nvPr/>
        </p:nvSpPr>
        <p:spPr>
          <a:xfrm>
            <a:off x="8288567" y="3011896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1.60701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990653-92B6-480B-8B61-AA034D85BF08}"/>
              </a:ext>
            </a:extLst>
          </p:cNvPr>
          <p:cNvSpPr txBox="1"/>
          <p:nvPr/>
        </p:nvSpPr>
        <p:spPr>
          <a:xfrm>
            <a:off x="8288567" y="3712522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0.529629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48ADB4-5887-49F0-97BF-24CCBAE27995}"/>
              </a:ext>
            </a:extLst>
          </p:cNvPr>
          <p:cNvSpPr txBox="1"/>
          <p:nvPr/>
        </p:nvSpPr>
        <p:spPr>
          <a:xfrm>
            <a:off x="6618514" y="424934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1.14517</a:t>
            </a:r>
            <a:endParaRPr lang="en-GB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53A1FC-292B-4094-8051-6C863BF164CC}"/>
              </a:ext>
            </a:extLst>
          </p:cNvPr>
          <p:cNvSpPr txBox="1"/>
          <p:nvPr/>
        </p:nvSpPr>
        <p:spPr>
          <a:xfrm>
            <a:off x="6856536" y="664490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/>
              <a:t>1.14517</a:t>
            </a:r>
            <a:endParaRPr lang="en-GB" sz="105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F237B8-7855-435B-9EA3-B708B6FD03D3}"/>
              </a:ext>
            </a:extLst>
          </p:cNvPr>
          <p:cNvSpPr txBox="1"/>
          <p:nvPr/>
        </p:nvSpPr>
        <p:spPr>
          <a:xfrm>
            <a:off x="6618514" y="2317703"/>
            <a:ext cx="5629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4.0247</a:t>
            </a:r>
            <a:endParaRPr lang="en-GB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F2B7B5-7273-4F80-A4EA-33863BBC8496}"/>
              </a:ext>
            </a:extLst>
          </p:cNvPr>
          <p:cNvSpPr txBox="1"/>
          <p:nvPr/>
        </p:nvSpPr>
        <p:spPr>
          <a:xfrm>
            <a:off x="6856536" y="2557259"/>
            <a:ext cx="5629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/>
              <a:t>4.0247</a:t>
            </a:r>
            <a:endParaRPr lang="en-GB" sz="105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EF6A8F-93F7-44C4-A44A-C203EE0F92AC}"/>
              </a:ext>
            </a:extLst>
          </p:cNvPr>
          <p:cNvSpPr txBox="1"/>
          <p:nvPr/>
        </p:nvSpPr>
        <p:spPr>
          <a:xfrm>
            <a:off x="6618514" y="5411289"/>
            <a:ext cx="7425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-0.683319</a:t>
            </a:r>
            <a:endParaRPr lang="en-GB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32FA72-54E4-4C6E-A7FD-B69F86C39887}"/>
              </a:ext>
            </a:extLst>
          </p:cNvPr>
          <p:cNvSpPr txBox="1"/>
          <p:nvPr/>
        </p:nvSpPr>
        <p:spPr>
          <a:xfrm>
            <a:off x="6856536" y="565084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/>
              <a:t>0</a:t>
            </a:r>
            <a:endParaRPr lang="en-GB" sz="105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E4FCD7-56BD-415A-AB63-ABCF0EDC2D8C}"/>
              </a:ext>
            </a:extLst>
          </p:cNvPr>
          <p:cNvSpPr txBox="1"/>
          <p:nvPr/>
        </p:nvSpPr>
        <p:spPr>
          <a:xfrm>
            <a:off x="10470941" y="2624836"/>
            <a:ext cx="7425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-0.376304</a:t>
            </a:r>
            <a:endParaRPr lang="en-GB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F3850-56A2-4EB3-A511-70BE673AC23B}"/>
              </a:ext>
            </a:extLst>
          </p:cNvPr>
          <p:cNvSpPr txBox="1"/>
          <p:nvPr/>
        </p:nvSpPr>
        <p:spPr>
          <a:xfrm>
            <a:off x="10708963" y="2864392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/>
              <a:t>0.4070187</a:t>
            </a:r>
            <a:endParaRPr lang="en-GB" sz="1050" b="1" dirty="0"/>
          </a:p>
        </p:txBody>
      </p:sp>
    </p:spTree>
    <p:extLst>
      <p:ext uri="{BB962C8B-B14F-4D97-AF65-F5344CB8AC3E}">
        <p14:creationId xmlns:p14="http://schemas.microsoft.com/office/powerpoint/2010/main" val="153378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60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Habib El Hourani</dc:creator>
  <cp:lastModifiedBy>Habib El Hourani</cp:lastModifiedBy>
  <cp:revision>2</cp:revision>
  <dcterms:created xsi:type="dcterms:W3CDTF">2022-02-26T07:50:38Z</dcterms:created>
  <dcterms:modified xsi:type="dcterms:W3CDTF">2022-02-26T22:37:02Z</dcterms:modified>
</cp:coreProperties>
</file>