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B90-4121-460D-8A30-1FBF75C2A5B7}" type="datetimeFigureOut">
              <a:rPr lang="es-CO" smtClean="0"/>
              <a:t>19/04/2018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7E87-CEF6-48F4-9FB9-6E6DBA10FC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450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B90-4121-460D-8A30-1FBF75C2A5B7}" type="datetimeFigureOut">
              <a:rPr lang="es-CO" smtClean="0"/>
              <a:t>19/04/2018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7E87-CEF6-48F4-9FB9-6E6DBA10FC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851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B90-4121-460D-8A30-1FBF75C2A5B7}" type="datetimeFigureOut">
              <a:rPr lang="es-CO" smtClean="0"/>
              <a:t>19/04/2018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7E87-CEF6-48F4-9FB9-6E6DBA10FC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107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B90-4121-460D-8A30-1FBF75C2A5B7}" type="datetimeFigureOut">
              <a:rPr lang="es-CO" smtClean="0"/>
              <a:t>19/04/2018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7E87-CEF6-48F4-9FB9-6E6DBA10FC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7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B90-4121-460D-8A30-1FBF75C2A5B7}" type="datetimeFigureOut">
              <a:rPr lang="es-CO" smtClean="0"/>
              <a:t>19/04/2018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7E87-CEF6-48F4-9FB9-6E6DBA10FC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735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B90-4121-460D-8A30-1FBF75C2A5B7}" type="datetimeFigureOut">
              <a:rPr lang="es-CO" smtClean="0"/>
              <a:t>19/04/2018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7E87-CEF6-48F4-9FB9-6E6DBA10FC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218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B90-4121-460D-8A30-1FBF75C2A5B7}" type="datetimeFigureOut">
              <a:rPr lang="es-CO" smtClean="0"/>
              <a:t>19/04/2018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7E87-CEF6-48F4-9FB9-6E6DBA10FC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57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B90-4121-460D-8A30-1FBF75C2A5B7}" type="datetimeFigureOut">
              <a:rPr lang="es-CO" smtClean="0"/>
              <a:t>19/04/2018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7E87-CEF6-48F4-9FB9-6E6DBA10FC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0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B90-4121-460D-8A30-1FBF75C2A5B7}" type="datetimeFigureOut">
              <a:rPr lang="es-CO" smtClean="0"/>
              <a:t>19/04/2018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7E87-CEF6-48F4-9FB9-6E6DBA10FC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725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B90-4121-460D-8A30-1FBF75C2A5B7}" type="datetimeFigureOut">
              <a:rPr lang="es-CO" smtClean="0"/>
              <a:t>19/04/2018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7E87-CEF6-48F4-9FB9-6E6DBA10FC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8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1B90-4121-460D-8A30-1FBF75C2A5B7}" type="datetimeFigureOut">
              <a:rPr lang="es-CO" smtClean="0"/>
              <a:t>19/04/2018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7E87-CEF6-48F4-9FB9-6E6DBA10FC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180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1B90-4121-460D-8A30-1FBF75C2A5B7}" type="datetimeFigureOut">
              <a:rPr lang="es-CO" smtClean="0"/>
              <a:t>19/04/2018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87E87-CEF6-48F4-9FB9-6E6DBA10FC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322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lamada rectangular redondeada 3"/>
          <p:cNvSpPr/>
          <p:nvPr/>
        </p:nvSpPr>
        <p:spPr>
          <a:xfrm>
            <a:off x="2833817" y="2331308"/>
            <a:ext cx="5471400" cy="2468262"/>
          </a:xfrm>
          <a:custGeom>
            <a:avLst/>
            <a:gdLst>
              <a:gd name="connsiteX0" fmla="*/ 0 w 5471400"/>
              <a:gd name="connsiteY0" fmla="*/ 610985 h 3665838"/>
              <a:gd name="connsiteX1" fmla="*/ 610985 w 5471400"/>
              <a:gd name="connsiteY1" fmla="*/ 0 h 3665838"/>
              <a:gd name="connsiteX2" fmla="*/ 911900 w 5471400"/>
              <a:gd name="connsiteY2" fmla="*/ 0 h 3665838"/>
              <a:gd name="connsiteX3" fmla="*/ 911900 w 5471400"/>
              <a:gd name="connsiteY3" fmla="*/ 0 h 3665838"/>
              <a:gd name="connsiteX4" fmla="*/ 2279750 w 5471400"/>
              <a:gd name="connsiteY4" fmla="*/ 0 h 3665838"/>
              <a:gd name="connsiteX5" fmla="*/ 4860415 w 5471400"/>
              <a:gd name="connsiteY5" fmla="*/ 0 h 3665838"/>
              <a:gd name="connsiteX6" fmla="*/ 5471400 w 5471400"/>
              <a:gd name="connsiteY6" fmla="*/ 610985 h 3665838"/>
              <a:gd name="connsiteX7" fmla="*/ 5471400 w 5471400"/>
              <a:gd name="connsiteY7" fmla="*/ 2138406 h 3665838"/>
              <a:gd name="connsiteX8" fmla="*/ 5471400 w 5471400"/>
              <a:gd name="connsiteY8" fmla="*/ 2138406 h 3665838"/>
              <a:gd name="connsiteX9" fmla="*/ 5471400 w 5471400"/>
              <a:gd name="connsiteY9" fmla="*/ 3054865 h 3665838"/>
              <a:gd name="connsiteX10" fmla="*/ 5471400 w 5471400"/>
              <a:gd name="connsiteY10" fmla="*/ 3054853 h 3665838"/>
              <a:gd name="connsiteX11" fmla="*/ 4860415 w 5471400"/>
              <a:gd name="connsiteY11" fmla="*/ 3665838 h 3665838"/>
              <a:gd name="connsiteX12" fmla="*/ 2279750 w 5471400"/>
              <a:gd name="connsiteY12" fmla="*/ 3665838 h 3665838"/>
              <a:gd name="connsiteX13" fmla="*/ 1595843 w 5471400"/>
              <a:gd name="connsiteY13" fmla="*/ 4124068 h 3665838"/>
              <a:gd name="connsiteX14" fmla="*/ 911900 w 5471400"/>
              <a:gd name="connsiteY14" fmla="*/ 3665838 h 3665838"/>
              <a:gd name="connsiteX15" fmla="*/ 610985 w 5471400"/>
              <a:gd name="connsiteY15" fmla="*/ 3665838 h 3665838"/>
              <a:gd name="connsiteX16" fmla="*/ 0 w 5471400"/>
              <a:gd name="connsiteY16" fmla="*/ 3054853 h 3665838"/>
              <a:gd name="connsiteX17" fmla="*/ 0 w 5471400"/>
              <a:gd name="connsiteY17" fmla="*/ 3054865 h 3665838"/>
              <a:gd name="connsiteX18" fmla="*/ 0 w 5471400"/>
              <a:gd name="connsiteY18" fmla="*/ 2138406 h 3665838"/>
              <a:gd name="connsiteX19" fmla="*/ 0 w 5471400"/>
              <a:gd name="connsiteY19" fmla="*/ 2138406 h 3665838"/>
              <a:gd name="connsiteX20" fmla="*/ 0 w 5471400"/>
              <a:gd name="connsiteY20" fmla="*/ 610985 h 3665838"/>
              <a:gd name="connsiteX0" fmla="*/ 0 w 5471400"/>
              <a:gd name="connsiteY0" fmla="*/ 610985 h 4124068"/>
              <a:gd name="connsiteX1" fmla="*/ 610985 w 5471400"/>
              <a:gd name="connsiteY1" fmla="*/ 0 h 4124068"/>
              <a:gd name="connsiteX2" fmla="*/ 911900 w 5471400"/>
              <a:gd name="connsiteY2" fmla="*/ 0 h 4124068"/>
              <a:gd name="connsiteX3" fmla="*/ 911900 w 5471400"/>
              <a:gd name="connsiteY3" fmla="*/ 0 h 4124068"/>
              <a:gd name="connsiteX4" fmla="*/ 2279750 w 5471400"/>
              <a:gd name="connsiteY4" fmla="*/ 0 h 4124068"/>
              <a:gd name="connsiteX5" fmla="*/ 4860415 w 5471400"/>
              <a:gd name="connsiteY5" fmla="*/ 0 h 4124068"/>
              <a:gd name="connsiteX6" fmla="*/ 5471400 w 5471400"/>
              <a:gd name="connsiteY6" fmla="*/ 610985 h 4124068"/>
              <a:gd name="connsiteX7" fmla="*/ 5471400 w 5471400"/>
              <a:gd name="connsiteY7" fmla="*/ 2138406 h 4124068"/>
              <a:gd name="connsiteX8" fmla="*/ 5471400 w 5471400"/>
              <a:gd name="connsiteY8" fmla="*/ 2138406 h 4124068"/>
              <a:gd name="connsiteX9" fmla="*/ 5471400 w 5471400"/>
              <a:gd name="connsiteY9" fmla="*/ 3054865 h 4124068"/>
              <a:gd name="connsiteX10" fmla="*/ 5471400 w 5471400"/>
              <a:gd name="connsiteY10" fmla="*/ 3054853 h 4124068"/>
              <a:gd name="connsiteX11" fmla="*/ 4860415 w 5471400"/>
              <a:gd name="connsiteY11" fmla="*/ 3665838 h 4124068"/>
              <a:gd name="connsiteX12" fmla="*/ 3284766 w 5471400"/>
              <a:gd name="connsiteY12" fmla="*/ 3657600 h 4124068"/>
              <a:gd name="connsiteX13" fmla="*/ 1595843 w 5471400"/>
              <a:gd name="connsiteY13" fmla="*/ 4124068 h 4124068"/>
              <a:gd name="connsiteX14" fmla="*/ 911900 w 5471400"/>
              <a:gd name="connsiteY14" fmla="*/ 3665838 h 4124068"/>
              <a:gd name="connsiteX15" fmla="*/ 610985 w 5471400"/>
              <a:gd name="connsiteY15" fmla="*/ 3665838 h 4124068"/>
              <a:gd name="connsiteX16" fmla="*/ 0 w 5471400"/>
              <a:gd name="connsiteY16" fmla="*/ 3054853 h 4124068"/>
              <a:gd name="connsiteX17" fmla="*/ 0 w 5471400"/>
              <a:gd name="connsiteY17" fmla="*/ 3054865 h 4124068"/>
              <a:gd name="connsiteX18" fmla="*/ 0 w 5471400"/>
              <a:gd name="connsiteY18" fmla="*/ 2138406 h 4124068"/>
              <a:gd name="connsiteX19" fmla="*/ 0 w 5471400"/>
              <a:gd name="connsiteY19" fmla="*/ 2138406 h 4124068"/>
              <a:gd name="connsiteX20" fmla="*/ 0 w 5471400"/>
              <a:gd name="connsiteY20" fmla="*/ 610985 h 4124068"/>
              <a:gd name="connsiteX0" fmla="*/ 0 w 5471400"/>
              <a:gd name="connsiteY0" fmla="*/ 610985 h 4124068"/>
              <a:gd name="connsiteX1" fmla="*/ 610985 w 5471400"/>
              <a:gd name="connsiteY1" fmla="*/ 0 h 4124068"/>
              <a:gd name="connsiteX2" fmla="*/ 911900 w 5471400"/>
              <a:gd name="connsiteY2" fmla="*/ 0 h 4124068"/>
              <a:gd name="connsiteX3" fmla="*/ 911900 w 5471400"/>
              <a:gd name="connsiteY3" fmla="*/ 0 h 4124068"/>
              <a:gd name="connsiteX4" fmla="*/ 2279750 w 5471400"/>
              <a:gd name="connsiteY4" fmla="*/ 0 h 4124068"/>
              <a:gd name="connsiteX5" fmla="*/ 4860415 w 5471400"/>
              <a:gd name="connsiteY5" fmla="*/ 0 h 4124068"/>
              <a:gd name="connsiteX6" fmla="*/ 5471400 w 5471400"/>
              <a:gd name="connsiteY6" fmla="*/ 610985 h 4124068"/>
              <a:gd name="connsiteX7" fmla="*/ 5471400 w 5471400"/>
              <a:gd name="connsiteY7" fmla="*/ 2138406 h 4124068"/>
              <a:gd name="connsiteX8" fmla="*/ 5471400 w 5471400"/>
              <a:gd name="connsiteY8" fmla="*/ 2138406 h 4124068"/>
              <a:gd name="connsiteX9" fmla="*/ 5471400 w 5471400"/>
              <a:gd name="connsiteY9" fmla="*/ 3054865 h 4124068"/>
              <a:gd name="connsiteX10" fmla="*/ 5471400 w 5471400"/>
              <a:gd name="connsiteY10" fmla="*/ 3054853 h 4124068"/>
              <a:gd name="connsiteX11" fmla="*/ 4860415 w 5471400"/>
              <a:gd name="connsiteY11" fmla="*/ 3665838 h 4124068"/>
              <a:gd name="connsiteX12" fmla="*/ 3284766 w 5471400"/>
              <a:gd name="connsiteY12" fmla="*/ 3657600 h 4124068"/>
              <a:gd name="connsiteX13" fmla="*/ 1595843 w 5471400"/>
              <a:gd name="connsiteY13" fmla="*/ 4124068 h 4124068"/>
              <a:gd name="connsiteX14" fmla="*/ 2139337 w 5471400"/>
              <a:gd name="connsiteY14" fmla="*/ 3657600 h 4124068"/>
              <a:gd name="connsiteX15" fmla="*/ 610985 w 5471400"/>
              <a:gd name="connsiteY15" fmla="*/ 3665838 h 4124068"/>
              <a:gd name="connsiteX16" fmla="*/ 0 w 5471400"/>
              <a:gd name="connsiteY16" fmla="*/ 3054853 h 4124068"/>
              <a:gd name="connsiteX17" fmla="*/ 0 w 5471400"/>
              <a:gd name="connsiteY17" fmla="*/ 3054865 h 4124068"/>
              <a:gd name="connsiteX18" fmla="*/ 0 w 5471400"/>
              <a:gd name="connsiteY18" fmla="*/ 2138406 h 4124068"/>
              <a:gd name="connsiteX19" fmla="*/ 0 w 5471400"/>
              <a:gd name="connsiteY19" fmla="*/ 2138406 h 4124068"/>
              <a:gd name="connsiteX20" fmla="*/ 0 w 5471400"/>
              <a:gd name="connsiteY20" fmla="*/ 610985 h 4124068"/>
              <a:gd name="connsiteX0" fmla="*/ 0 w 5471400"/>
              <a:gd name="connsiteY0" fmla="*/ 610985 h 3984024"/>
              <a:gd name="connsiteX1" fmla="*/ 610985 w 5471400"/>
              <a:gd name="connsiteY1" fmla="*/ 0 h 3984024"/>
              <a:gd name="connsiteX2" fmla="*/ 911900 w 5471400"/>
              <a:gd name="connsiteY2" fmla="*/ 0 h 3984024"/>
              <a:gd name="connsiteX3" fmla="*/ 911900 w 5471400"/>
              <a:gd name="connsiteY3" fmla="*/ 0 h 3984024"/>
              <a:gd name="connsiteX4" fmla="*/ 2279750 w 5471400"/>
              <a:gd name="connsiteY4" fmla="*/ 0 h 3984024"/>
              <a:gd name="connsiteX5" fmla="*/ 4860415 w 5471400"/>
              <a:gd name="connsiteY5" fmla="*/ 0 h 3984024"/>
              <a:gd name="connsiteX6" fmla="*/ 5471400 w 5471400"/>
              <a:gd name="connsiteY6" fmla="*/ 610985 h 3984024"/>
              <a:gd name="connsiteX7" fmla="*/ 5471400 w 5471400"/>
              <a:gd name="connsiteY7" fmla="*/ 2138406 h 3984024"/>
              <a:gd name="connsiteX8" fmla="*/ 5471400 w 5471400"/>
              <a:gd name="connsiteY8" fmla="*/ 2138406 h 3984024"/>
              <a:gd name="connsiteX9" fmla="*/ 5471400 w 5471400"/>
              <a:gd name="connsiteY9" fmla="*/ 3054865 h 3984024"/>
              <a:gd name="connsiteX10" fmla="*/ 5471400 w 5471400"/>
              <a:gd name="connsiteY10" fmla="*/ 3054853 h 3984024"/>
              <a:gd name="connsiteX11" fmla="*/ 4860415 w 5471400"/>
              <a:gd name="connsiteY11" fmla="*/ 3665838 h 3984024"/>
              <a:gd name="connsiteX12" fmla="*/ 3284766 w 5471400"/>
              <a:gd name="connsiteY12" fmla="*/ 3657600 h 3984024"/>
              <a:gd name="connsiteX13" fmla="*/ 2707951 w 5471400"/>
              <a:gd name="connsiteY13" fmla="*/ 3984024 h 3984024"/>
              <a:gd name="connsiteX14" fmla="*/ 2139337 w 5471400"/>
              <a:gd name="connsiteY14" fmla="*/ 3657600 h 3984024"/>
              <a:gd name="connsiteX15" fmla="*/ 610985 w 5471400"/>
              <a:gd name="connsiteY15" fmla="*/ 3665838 h 3984024"/>
              <a:gd name="connsiteX16" fmla="*/ 0 w 5471400"/>
              <a:gd name="connsiteY16" fmla="*/ 3054853 h 3984024"/>
              <a:gd name="connsiteX17" fmla="*/ 0 w 5471400"/>
              <a:gd name="connsiteY17" fmla="*/ 3054865 h 3984024"/>
              <a:gd name="connsiteX18" fmla="*/ 0 w 5471400"/>
              <a:gd name="connsiteY18" fmla="*/ 2138406 h 3984024"/>
              <a:gd name="connsiteX19" fmla="*/ 0 w 5471400"/>
              <a:gd name="connsiteY19" fmla="*/ 2138406 h 3984024"/>
              <a:gd name="connsiteX20" fmla="*/ 0 w 5471400"/>
              <a:gd name="connsiteY20" fmla="*/ 610985 h 398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71400" h="3984024">
                <a:moveTo>
                  <a:pt x="0" y="610985"/>
                </a:moveTo>
                <a:cubicBezTo>
                  <a:pt x="0" y="273547"/>
                  <a:pt x="273547" y="0"/>
                  <a:pt x="610985" y="0"/>
                </a:cubicBezTo>
                <a:lnTo>
                  <a:pt x="911900" y="0"/>
                </a:lnTo>
                <a:lnTo>
                  <a:pt x="911900" y="0"/>
                </a:lnTo>
                <a:lnTo>
                  <a:pt x="2279750" y="0"/>
                </a:lnTo>
                <a:lnTo>
                  <a:pt x="4860415" y="0"/>
                </a:lnTo>
                <a:cubicBezTo>
                  <a:pt x="5197853" y="0"/>
                  <a:pt x="5471400" y="273547"/>
                  <a:pt x="5471400" y="610985"/>
                </a:cubicBezTo>
                <a:lnTo>
                  <a:pt x="5471400" y="2138406"/>
                </a:lnTo>
                <a:lnTo>
                  <a:pt x="5471400" y="2138406"/>
                </a:lnTo>
                <a:lnTo>
                  <a:pt x="5471400" y="3054865"/>
                </a:lnTo>
                <a:lnTo>
                  <a:pt x="5471400" y="3054853"/>
                </a:lnTo>
                <a:cubicBezTo>
                  <a:pt x="5471400" y="3392291"/>
                  <a:pt x="5197853" y="3665838"/>
                  <a:pt x="4860415" y="3665838"/>
                </a:cubicBezTo>
                <a:lnTo>
                  <a:pt x="3284766" y="3657600"/>
                </a:lnTo>
                <a:lnTo>
                  <a:pt x="2707951" y="3984024"/>
                </a:lnTo>
                <a:lnTo>
                  <a:pt x="2139337" y="3657600"/>
                </a:lnTo>
                <a:lnTo>
                  <a:pt x="610985" y="3665838"/>
                </a:lnTo>
                <a:cubicBezTo>
                  <a:pt x="273547" y="3665838"/>
                  <a:pt x="0" y="3392291"/>
                  <a:pt x="0" y="3054853"/>
                </a:cubicBezTo>
                <a:lnTo>
                  <a:pt x="0" y="3054865"/>
                </a:lnTo>
                <a:lnTo>
                  <a:pt x="0" y="2138406"/>
                </a:lnTo>
                <a:lnTo>
                  <a:pt x="0" y="2138406"/>
                </a:lnTo>
                <a:lnTo>
                  <a:pt x="0" y="610985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smtClean="0"/>
              <a:t>!</a:t>
            </a:r>
            <a:r>
              <a:rPr lang="es-CO" sz="4000" dirty="0" err="1" smtClean="0"/>
              <a:t>Holaaaa</a:t>
            </a:r>
            <a:r>
              <a:rPr lang="es-CO" sz="4000" dirty="0" smtClean="0"/>
              <a:t>!</a:t>
            </a:r>
            <a:endParaRPr lang="es-CO" sz="4000" dirty="0" smtClean="0"/>
          </a:p>
          <a:p>
            <a:pPr algn="ctr"/>
            <a:r>
              <a:rPr lang="es-CO" sz="4000" dirty="0" smtClean="0"/>
              <a:t>Soy Tim.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64253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lamada rectangular redondeada 3"/>
          <p:cNvSpPr/>
          <p:nvPr/>
        </p:nvSpPr>
        <p:spPr>
          <a:xfrm>
            <a:off x="2833817" y="2331308"/>
            <a:ext cx="5471400" cy="2468262"/>
          </a:xfrm>
          <a:custGeom>
            <a:avLst/>
            <a:gdLst>
              <a:gd name="connsiteX0" fmla="*/ 0 w 5471400"/>
              <a:gd name="connsiteY0" fmla="*/ 610985 h 3665838"/>
              <a:gd name="connsiteX1" fmla="*/ 610985 w 5471400"/>
              <a:gd name="connsiteY1" fmla="*/ 0 h 3665838"/>
              <a:gd name="connsiteX2" fmla="*/ 911900 w 5471400"/>
              <a:gd name="connsiteY2" fmla="*/ 0 h 3665838"/>
              <a:gd name="connsiteX3" fmla="*/ 911900 w 5471400"/>
              <a:gd name="connsiteY3" fmla="*/ 0 h 3665838"/>
              <a:gd name="connsiteX4" fmla="*/ 2279750 w 5471400"/>
              <a:gd name="connsiteY4" fmla="*/ 0 h 3665838"/>
              <a:gd name="connsiteX5" fmla="*/ 4860415 w 5471400"/>
              <a:gd name="connsiteY5" fmla="*/ 0 h 3665838"/>
              <a:gd name="connsiteX6" fmla="*/ 5471400 w 5471400"/>
              <a:gd name="connsiteY6" fmla="*/ 610985 h 3665838"/>
              <a:gd name="connsiteX7" fmla="*/ 5471400 w 5471400"/>
              <a:gd name="connsiteY7" fmla="*/ 2138406 h 3665838"/>
              <a:gd name="connsiteX8" fmla="*/ 5471400 w 5471400"/>
              <a:gd name="connsiteY8" fmla="*/ 2138406 h 3665838"/>
              <a:gd name="connsiteX9" fmla="*/ 5471400 w 5471400"/>
              <a:gd name="connsiteY9" fmla="*/ 3054865 h 3665838"/>
              <a:gd name="connsiteX10" fmla="*/ 5471400 w 5471400"/>
              <a:gd name="connsiteY10" fmla="*/ 3054853 h 3665838"/>
              <a:gd name="connsiteX11" fmla="*/ 4860415 w 5471400"/>
              <a:gd name="connsiteY11" fmla="*/ 3665838 h 3665838"/>
              <a:gd name="connsiteX12" fmla="*/ 2279750 w 5471400"/>
              <a:gd name="connsiteY12" fmla="*/ 3665838 h 3665838"/>
              <a:gd name="connsiteX13" fmla="*/ 1595843 w 5471400"/>
              <a:gd name="connsiteY13" fmla="*/ 4124068 h 3665838"/>
              <a:gd name="connsiteX14" fmla="*/ 911900 w 5471400"/>
              <a:gd name="connsiteY14" fmla="*/ 3665838 h 3665838"/>
              <a:gd name="connsiteX15" fmla="*/ 610985 w 5471400"/>
              <a:gd name="connsiteY15" fmla="*/ 3665838 h 3665838"/>
              <a:gd name="connsiteX16" fmla="*/ 0 w 5471400"/>
              <a:gd name="connsiteY16" fmla="*/ 3054853 h 3665838"/>
              <a:gd name="connsiteX17" fmla="*/ 0 w 5471400"/>
              <a:gd name="connsiteY17" fmla="*/ 3054865 h 3665838"/>
              <a:gd name="connsiteX18" fmla="*/ 0 w 5471400"/>
              <a:gd name="connsiteY18" fmla="*/ 2138406 h 3665838"/>
              <a:gd name="connsiteX19" fmla="*/ 0 w 5471400"/>
              <a:gd name="connsiteY19" fmla="*/ 2138406 h 3665838"/>
              <a:gd name="connsiteX20" fmla="*/ 0 w 5471400"/>
              <a:gd name="connsiteY20" fmla="*/ 610985 h 3665838"/>
              <a:gd name="connsiteX0" fmla="*/ 0 w 5471400"/>
              <a:gd name="connsiteY0" fmla="*/ 610985 h 4124068"/>
              <a:gd name="connsiteX1" fmla="*/ 610985 w 5471400"/>
              <a:gd name="connsiteY1" fmla="*/ 0 h 4124068"/>
              <a:gd name="connsiteX2" fmla="*/ 911900 w 5471400"/>
              <a:gd name="connsiteY2" fmla="*/ 0 h 4124068"/>
              <a:gd name="connsiteX3" fmla="*/ 911900 w 5471400"/>
              <a:gd name="connsiteY3" fmla="*/ 0 h 4124068"/>
              <a:gd name="connsiteX4" fmla="*/ 2279750 w 5471400"/>
              <a:gd name="connsiteY4" fmla="*/ 0 h 4124068"/>
              <a:gd name="connsiteX5" fmla="*/ 4860415 w 5471400"/>
              <a:gd name="connsiteY5" fmla="*/ 0 h 4124068"/>
              <a:gd name="connsiteX6" fmla="*/ 5471400 w 5471400"/>
              <a:gd name="connsiteY6" fmla="*/ 610985 h 4124068"/>
              <a:gd name="connsiteX7" fmla="*/ 5471400 w 5471400"/>
              <a:gd name="connsiteY7" fmla="*/ 2138406 h 4124068"/>
              <a:gd name="connsiteX8" fmla="*/ 5471400 w 5471400"/>
              <a:gd name="connsiteY8" fmla="*/ 2138406 h 4124068"/>
              <a:gd name="connsiteX9" fmla="*/ 5471400 w 5471400"/>
              <a:gd name="connsiteY9" fmla="*/ 3054865 h 4124068"/>
              <a:gd name="connsiteX10" fmla="*/ 5471400 w 5471400"/>
              <a:gd name="connsiteY10" fmla="*/ 3054853 h 4124068"/>
              <a:gd name="connsiteX11" fmla="*/ 4860415 w 5471400"/>
              <a:gd name="connsiteY11" fmla="*/ 3665838 h 4124068"/>
              <a:gd name="connsiteX12" fmla="*/ 3284766 w 5471400"/>
              <a:gd name="connsiteY12" fmla="*/ 3657600 h 4124068"/>
              <a:gd name="connsiteX13" fmla="*/ 1595843 w 5471400"/>
              <a:gd name="connsiteY13" fmla="*/ 4124068 h 4124068"/>
              <a:gd name="connsiteX14" fmla="*/ 911900 w 5471400"/>
              <a:gd name="connsiteY14" fmla="*/ 3665838 h 4124068"/>
              <a:gd name="connsiteX15" fmla="*/ 610985 w 5471400"/>
              <a:gd name="connsiteY15" fmla="*/ 3665838 h 4124068"/>
              <a:gd name="connsiteX16" fmla="*/ 0 w 5471400"/>
              <a:gd name="connsiteY16" fmla="*/ 3054853 h 4124068"/>
              <a:gd name="connsiteX17" fmla="*/ 0 w 5471400"/>
              <a:gd name="connsiteY17" fmla="*/ 3054865 h 4124068"/>
              <a:gd name="connsiteX18" fmla="*/ 0 w 5471400"/>
              <a:gd name="connsiteY18" fmla="*/ 2138406 h 4124068"/>
              <a:gd name="connsiteX19" fmla="*/ 0 w 5471400"/>
              <a:gd name="connsiteY19" fmla="*/ 2138406 h 4124068"/>
              <a:gd name="connsiteX20" fmla="*/ 0 w 5471400"/>
              <a:gd name="connsiteY20" fmla="*/ 610985 h 4124068"/>
              <a:gd name="connsiteX0" fmla="*/ 0 w 5471400"/>
              <a:gd name="connsiteY0" fmla="*/ 610985 h 4124068"/>
              <a:gd name="connsiteX1" fmla="*/ 610985 w 5471400"/>
              <a:gd name="connsiteY1" fmla="*/ 0 h 4124068"/>
              <a:gd name="connsiteX2" fmla="*/ 911900 w 5471400"/>
              <a:gd name="connsiteY2" fmla="*/ 0 h 4124068"/>
              <a:gd name="connsiteX3" fmla="*/ 911900 w 5471400"/>
              <a:gd name="connsiteY3" fmla="*/ 0 h 4124068"/>
              <a:gd name="connsiteX4" fmla="*/ 2279750 w 5471400"/>
              <a:gd name="connsiteY4" fmla="*/ 0 h 4124068"/>
              <a:gd name="connsiteX5" fmla="*/ 4860415 w 5471400"/>
              <a:gd name="connsiteY5" fmla="*/ 0 h 4124068"/>
              <a:gd name="connsiteX6" fmla="*/ 5471400 w 5471400"/>
              <a:gd name="connsiteY6" fmla="*/ 610985 h 4124068"/>
              <a:gd name="connsiteX7" fmla="*/ 5471400 w 5471400"/>
              <a:gd name="connsiteY7" fmla="*/ 2138406 h 4124068"/>
              <a:gd name="connsiteX8" fmla="*/ 5471400 w 5471400"/>
              <a:gd name="connsiteY8" fmla="*/ 2138406 h 4124068"/>
              <a:gd name="connsiteX9" fmla="*/ 5471400 w 5471400"/>
              <a:gd name="connsiteY9" fmla="*/ 3054865 h 4124068"/>
              <a:gd name="connsiteX10" fmla="*/ 5471400 w 5471400"/>
              <a:gd name="connsiteY10" fmla="*/ 3054853 h 4124068"/>
              <a:gd name="connsiteX11" fmla="*/ 4860415 w 5471400"/>
              <a:gd name="connsiteY11" fmla="*/ 3665838 h 4124068"/>
              <a:gd name="connsiteX12" fmla="*/ 3284766 w 5471400"/>
              <a:gd name="connsiteY12" fmla="*/ 3657600 h 4124068"/>
              <a:gd name="connsiteX13" fmla="*/ 1595843 w 5471400"/>
              <a:gd name="connsiteY13" fmla="*/ 4124068 h 4124068"/>
              <a:gd name="connsiteX14" fmla="*/ 2139337 w 5471400"/>
              <a:gd name="connsiteY14" fmla="*/ 3657600 h 4124068"/>
              <a:gd name="connsiteX15" fmla="*/ 610985 w 5471400"/>
              <a:gd name="connsiteY15" fmla="*/ 3665838 h 4124068"/>
              <a:gd name="connsiteX16" fmla="*/ 0 w 5471400"/>
              <a:gd name="connsiteY16" fmla="*/ 3054853 h 4124068"/>
              <a:gd name="connsiteX17" fmla="*/ 0 w 5471400"/>
              <a:gd name="connsiteY17" fmla="*/ 3054865 h 4124068"/>
              <a:gd name="connsiteX18" fmla="*/ 0 w 5471400"/>
              <a:gd name="connsiteY18" fmla="*/ 2138406 h 4124068"/>
              <a:gd name="connsiteX19" fmla="*/ 0 w 5471400"/>
              <a:gd name="connsiteY19" fmla="*/ 2138406 h 4124068"/>
              <a:gd name="connsiteX20" fmla="*/ 0 w 5471400"/>
              <a:gd name="connsiteY20" fmla="*/ 610985 h 4124068"/>
              <a:gd name="connsiteX0" fmla="*/ 0 w 5471400"/>
              <a:gd name="connsiteY0" fmla="*/ 610985 h 3984024"/>
              <a:gd name="connsiteX1" fmla="*/ 610985 w 5471400"/>
              <a:gd name="connsiteY1" fmla="*/ 0 h 3984024"/>
              <a:gd name="connsiteX2" fmla="*/ 911900 w 5471400"/>
              <a:gd name="connsiteY2" fmla="*/ 0 h 3984024"/>
              <a:gd name="connsiteX3" fmla="*/ 911900 w 5471400"/>
              <a:gd name="connsiteY3" fmla="*/ 0 h 3984024"/>
              <a:gd name="connsiteX4" fmla="*/ 2279750 w 5471400"/>
              <a:gd name="connsiteY4" fmla="*/ 0 h 3984024"/>
              <a:gd name="connsiteX5" fmla="*/ 4860415 w 5471400"/>
              <a:gd name="connsiteY5" fmla="*/ 0 h 3984024"/>
              <a:gd name="connsiteX6" fmla="*/ 5471400 w 5471400"/>
              <a:gd name="connsiteY6" fmla="*/ 610985 h 3984024"/>
              <a:gd name="connsiteX7" fmla="*/ 5471400 w 5471400"/>
              <a:gd name="connsiteY7" fmla="*/ 2138406 h 3984024"/>
              <a:gd name="connsiteX8" fmla="*/ 5471400 w 5471400"/>
              <a:gd name="connsiteY8" fmla="*/ 2138406 h 3984024"/>
              <a:gd name="connsiteX9" fmla="*/ 5471400 w 5471400"/>
              <a:gd name="connsiteY9" fmla="*/ 3054865 h 3984024"/>
              <a:gd name="connsiteX10" fmla="*/ 5471400 w 5471400"/>
              <a:gd name="connsiteY10" fmla="*/ 3054853 h 3984024"/>
              <a:gd name="connsiteX11" fmla="*/ 4860415 w 5471400"/>
              <a:gd name="connsiteY11" fmla="*/ 3665838 h 3984024"/>
              <a:gd name="connsiteX12" fmla="*/ 3284766 w 5471400"/>
              <a:gd name="connsiteY12" fmla="*/ 3657600 h 3984024"/>
              <a:gd name="connsiteX13" fmla="*/ 2707951 w 5471400"/>
              <a:gd name="connsiteY13" fmla="*/ 3984024 h 3984024"/>
              <a:gd name="connsiteX14" fmla="*/ 2139337 w 5471400"/>
              <a:gd name="connsiteY14" fmla="*/ 3657600 h 3984024"/>
              <a:gd name="connsiteX15" fmla="*/ 610985 w 5471400"/>
              <a:gd name="connsiteY15" fmla="*/ 3665838 h 3984024"/>
              <a:gd name="connsiteX16" fmla="*/ 0 w 5471400"/>
              <a:gd name="connsiteY16" fmla="*/ 3054853 h 3984024"/>
              <a:gd name="connsiteX17" fmla="*/ 0 w 5471400"/>
              <a:gd name="connsiteY17" fmla="*/ 3054865 h 3984024"/>
              <a:gd name="connsiteX18" fmla="*/ 0 w 5471400"/>
              <a:gd name="connsiteY18" fmla="*/ 2138406 h 3984024"/>
              <a:gd name="connsiteX19" fmla="*/ 0 w 5471400"/>
              <a:gd name="connsiteY19" fmla="*/ 2138406 h 3984024"/>
              <a:gd name="connsiteX20" fmla="*/ 0 w 5471400"/>
              <a:gd name="connsiteY20" fmla="*/ 610985 h 398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71400" h="3984024">
                <a:moveTo>
                  <a:pt x="0" y="610985"/>
                </a:moveTo>
                <a:cubicBezTo>
                  <a:pt x="0" y="273547"/>
                  <a:pt x="273547" y="0"/>
                  <a:pt x="610985" y="0"/>
                </a:cubicBezTo>
                <a:lnTo>
                  <a:pt x="911900" y="0"/>
                </a:lnTo>
                <a:lnTo>
                  <a:pt x="911900" y="0"/>
                </a:lnTo>
                <a:lnTo>
                  <a:pt x="2279750" y="0"/>
                </a:lnTo>
                <a:lnTo>
                  <a:pt x="4860415" y="0"/>
                </a:lnTo>
                <a:cubicBezTo>
                  <a:pt x="5197853" y="0"/>
                  <a:pt x="5471400" y="273547"/>
                  <a:pt x="5471400" y="610985"/>
                </a:cubicBezTo>
                <a:lnTo>
                  <a:pt x="5471400" y="2138406"/>
                </a:lnTo>
                <a:lnTo>
                  <a:pt x="5471400" y="2138406"/>
                </a:lnTo>
                <a:lnTo>
                  <a:pt x="5471400" y="3054865"/>
                </a:lnTo>
                <a:lnTo>
                  <a:pt x="5471400" y="3054853"/>
                </a:lnTo>
                <a:cubicBezTo>
                  <a:pt x="5471400" y="3392291"/>
                  <a:pt x="5197853" y="3665838"/>
                  <a:pt x="4860415" y="3665838"/>
                </a:cubicBezTo>
                <a:lnTo>
                  <a:pt x="3284766" y="3657600"/>
                </a:lnTo>
                <a:lnTo>
                  <a:pt x="2707951" y="3984024"/>
                </a:lnTo>
                <a:lnTo>
                  <a:pt x="2139337" y="3657600"/>
                </a:lnTo>
                <a:lnTo>
                  <a:pt x="610985" y="3665838"/>
                </a:lnTo>
                <a:cubicBezTo>
                  <a:pt x="273547" y="3665838"/>
                  <a:pt x="0" y="3392291"/>
                  <a:pt x="0" y="3054853"/>
                </a:cubicBezTo>
                <a:lnTo>
                  <a:pt x="0" y="3054865"/>
                </a:lnTo>
                <a:lnTo>
                  <a:pt x="0" y="2138406"/>
                </a:lnTo>
                <a:lnTo>
                  <a:pt x="0" y="2138406"/>
                </a:lnTo>
                <a:lnTo>
                  <a:pt x="0" y="610985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/>
              <a:t>Organiza los marcadores alrededor mío.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93148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lamada rectangular redondeada 3"/>
          <p:cNvSpPr/>
          <p:nvPr/>
        </p:nvSpPr>
        <p:spPr>
          <a:xfrm>
            <a:off x="2833817" y="2331308"/>
            <a:ext cx="5471400" cy="2468262"/>
          </a:xfrm>
          <a:custGeom>
            <a:avLst/>
            <a:gdLst>
              <a:gd name="connsiteX0" fmla="*/ 0 w 5471400"/>
              <a:gd name="connsiteY0" fmla="*/ 610985 h 3665838"/>
              <a:gd name="connsiteX1" fmla="*/ 610985 w 5471400"/>
              <a:gd name="connsiteY1" fmla="*/ 0 h 3665838"/>
              <a:gd name="connsiteX2" fmla="*/ 911900 w 5471400"/>
              <a:gd name="connsiteY2" fmla="*/ 0 h 3665838"/>
              <a:gd name="connsiteX3" fmla="*/ 911900 w 5471400"/>
              <a:gd name="connsiteY3" fmla="*/ 0 h 3665838"/>
              <a:gd name="connsiteX4" fmla="*/ 2279750 w 5471400"/>
              <a:gd name="connsiteY4" fmla="*/ 0 h 3665838"/>
              <a:gd name="connsiteX5" fmla="*/ 4860415 w 5471400"/>
              <a:gd name="connsiteY5" fmla="*/ 0 h 3665838"/>
              <a:gd name="connsiteX6" fmla="*/ 5471400 w 5471400"/>
              <a:gd name="connsiteY6" fmla="*/ 610985 h 3665838"/>
              <a:gd name="connsiteX7" fmla="*/ 5471400 w 5471400"/>
              <a:gd name="connsiteY7" fmla="*/ 2138406 h 3665838"/>
              <a:gd name="connsiteX8" fmla="*/ 5471400 w 5471400"/>
              <a:gd name="connsiteY8" fmla="*/ 2138406 h 3665838"/>
              <a:gd name="connsiteX9" fmla="*/ 5471400 w 5471400"/>
              <a:gd name="connsiteY9" fmla="*/ 3054865 h 3665838"/>
              <a:gd name="connsiteX10" fmla="*/ 5471400 w 5471400"/>
              <a:gd name="connsiteY10" fmla="*/ 3054853 h 3665838"/>
              <a:gd name="connsiteX11" fmla="*/ 4860415 w 5471400"/>
              <a:gd name="connsiteY11" fmla="*/ 3665838 h 3665838"/>
              <a:gd name="connsiteX12" fmla="*/ 2279750 w 5471400"/>
              <a:gd name="connsiteY12" fmla="*/ 3665838 h 3665838"/>
              <a:gd name="connsiteX13" fmla="*/ 1595843 w 5471400"/>
              <a:gd name="connsiteY13" fmla="*/ 4124068 h 3665838"/>
              <a:gd name="connsiteX14" fmla="*/ 911900 w 5471400"/>
              <a:gd name="connsiteY14" fmla="*/ 3665838 h 3665838"/>
              <a:gd name="connsiteX15" fmla="*/ 610985 w 5471400"/>
              <a:gd name="connsiteY15" fmla="*/ 3665838 h 3665838"/>
              <a:gd name="connsiteX16" fmla="*/ 0 w 5471400"/>
              <a:gd name="connsiteY16" fmla="*/ 3054853 h 3665838"/>
              <a:gd name="connsiteX17" fmla="*/ 0 w 5471400"/>
              <a:gd name="connsiteY17" fmla="*/ 3054865 h 3665838"/>
              <a:gd name="connsiteX18" fmla="*/ 0 w 5471400"/>
              <a:gd name="connsiteY18" fmla="*/ 2138406 h 3665838"/>
              <a:gd name="connsiteX19" fmla="*/ 0 w 5471400"/>
              <a:gd name="connsiteY19" fmla="*/ 2138406 h 3665838"/>
              <a:gd name="connsiteX20" fmla="*/ 0 w 5471400"/>
              <a:gd name="connsiteY20" fmla="*/ 610985 h 3665838"/>
              <a:gd name="connsiteX0" fmla="*/ 0 w 5471400"/>
              <a:gd name="connsiteY0" fmla="*/ 610985 h 4124068"/>
              <a:gd name="connsiteX1" fmla="*/ 610985 w 5471400"/>
              <a:gd name="connsiteY1" fmla="*/ 0 h 4124068"/>
              <a:gd name="connsiteX2" fmla="*/ 911900 w 5471400"/>
              <a:gd name="connsiteY2" fmla="*/ 0 h 4124068"/>
              <a:gd name="connsiteX3" fmla="*/ 911900 w 5471400"/>
              <a:gd name="connsiteY3" fmla="*/ 0 h 4124068"/>
              <a:gd name="connsiteX4" fmla="*/ 2279750 w 5471400"/>
              <a:gd name="connsiteY4" fmla="*/ 0 h 4124068"/>
              <a:gd name="connsiteX5" fmla="*/ 4860415 w 5471400"/>
              <a:gd name="connsiteY5" fmla="*/ 0 h 4124068"/>
              <a:gd name="connsiteX6" fmla="*/ 5471400 w 5471400"/>
              <a:gd name="connsiteY6" fmla="*/ 610985 h 4124068"/>
              <a:gd name="connsiteX7" fmla="*/ 5471400 w 5471400"/>
              <a:gd name="connsiteY7" fmla="*/ 2138406 h 4124068"/>
              <a:gd name="connsiteX8" fmla="*/ 5471400 w 5471400"/>
              <a:gd name="connsiteY8" fmla="*/ 2138406 h 4124068"/>
              <a:gd name="connsiteX9" fmla="*/ 5471400 w 5471400"/>
              <a:gd name="connsiteY9" fmla="*/ 3054865 h 4124068"/>
              <a:gd name="connsiteX10" fmla="*/ 5471400 w 5471400"/>
              <a:gd name="connsiteY10" fmla="*/ 3054853 h 4124068"/>
              <a:gd name="connsiteX11" fmla="*/ 4860415 w 5471400"/>
              <a:gd name="connsiteY11" fmla="*/ 3665838 h 4124068"/>
              <a:gd name="connsiteX12" fmla="*/ 3284766 w 5471400"/>
              <a:gd name="connsiteY12" fmla="*/ 3657600 h 4124068"/>
              <a:gd name="connsiteX13" fmla="*/ 1595843 w 5471400"/>
              <a:gd name="connsiteY13" fmla="*/ 4124068 h 4124068"/>
              <a:gd name="connsiteX14" fmla="*/ 911900 w 5471400"/>
              <a:gd name="connsiteY14" fmla="*/ 3665838 h 4124068"/>
              <a:gd name="connsiteX15" fmla="*/ 610985 w 5471400"/>
              <a:gd name="connsiteY15" fmla="*/ 3665838 h 4124068"/>
              <a:gd name="connsiteX16" fmla="*/ 0 w 5471400"/>
              <a:gd name="connsiteY16" fmla="*/ 3054853 h 4124068"/>
              <a:gd name="connsiteX17" fmla="*/ 0 w 5471400"/>
              <a:gd name="connsiteY17" fmla="*/ 3054865 h 4124068"/>
              <a:gd name="connsiteX18" fmla="*/ 0 w 5471400"/>
              <a:gd name="connsiteY18" fmla="*/ 2138406 h 4124068"/>
              <a:gd name="connsiteX19" fmla="*/ 0 w 5471400"/>
              <a:gd name="connsiteY19" fmla="*/ 2138406 h 4124068"/>
              <a:gd name="connsiteX20" fmla="*/ 0 w 5471400"/>
              <a:gd name="connsiteY20" fmla="*/ 610985 h 4124068"/>
              <a:gd name="connsiteX0" fmla="*/ 0 w 5471400"/>
              <a:gd name="connsiteY0" fmla="*/ 610985 h 4124068"/>
              <a:gd name="connsiteX1" fmla="*/ 610985 w 5471400"/>
              <a:gd name="connsiteY1" fmla="*/ 0 h 4124068"/>
              <a:gd name="connsiteX2" fmla="*/ 911900 w 5471400"/>
              <a:gd name="connsiteY2" fmla="*/ 0 h 4124068"/>
              <a:gd name="connsiteX3" fmla="*/ 911900 w 5471400"/>
              <a:gd name="connsiteY3" fmla="*/ 0 h 4124068"/>
              <a:gd name="connsiteX4" fmla="*/ 2279750 w 5471400"/>
              <a:gd name="connsiteY4" fmla="*/ 0 h 4124068"/>
              <a:gd name="connsiteX5" fmla="*/ 4860415 w 5471400"/>
              <a:gd name="connsiteY5" fmla="*/ 0 h 4124068"/>
              <a:gd name="connsiteX6" fmla="*/ 5471400 w 5471400"/>
              <a:gd name="connsiteY6" fmla="*/ 610985 h 4124068"/>
              <a:gd name="connsiteX7" fmla="*/ 5471400 w 5471400"/>
              <a:gd name="connsiteY7" fmla="*/ 2138406 h 4124068"/>
              <a:gd name="connsiteX8" fmla="*/ 5471400 w 5471400"/>
              <a:gd name="connsiteY8" fmla="*/ 2138406 h 4124068"/>
              <a:gd name="connsiteX9" fmla="*/ 5471400 w 5471400"/>
              <a:gd name="connsiteY9" fmla="*/ 3054865 h 4124068"/>
              <a:gd name="connsiteX10" fmla="*/ 5471400 w 5471400"/>
              <a:gd name="connsiteY10" fmla="*/ 3054853 h 4124068"/>
              <a:gd name="connsiteX11" fmla="*/ 4860415 w 5471400"/>
              <a:gd name="connsiteY11" fmla="*/ 3665838 h 4124068"/>
              <a:gd name="connsiteX12" fmla="*/ 3284766 w 5471400"/>
              <a:gd name="connsiteY12" fmla="*/ 3657600 h 4124068"/>
              <a:gd name="connsiteX13" fmla="*/ 1595843 w 5471400"/>
              <a:gd name="connsiteY13" fmla="*/ 4124068 h 4124068"/>
              <a:gd name="connsiteX14" fmla="*/ 2139337 w 5471400"/>
              <a:gd name="connsiteY14" fmla="*/ 3657600 h 4124068"/>
              <a:gd name="connsiteX15" fmla="*/ 610985 w 5471400"/>
              <a:gd name="connsiteY15" fmla="*/ 3665838 h 4124068"/>
              <a:gd name="connsiteX16" fmla="*/ 0 w 5471400"/>
              <a:gd name="connsiteY16" fmla="*/ 3054853 h 4124068"/>
              <a:gd name="connsiteX17" fmla="*/ 0 w 5471400"/>
              <a:gd name="connsiteY17" fmla="*/ 3054865 h 4124068"/>
              <a:gd name="connsiteX18" fmla="*/ 0 w 5471400"/>
              <a:gd name="connsiteY18" fmla="*/ 2138406 h 4124068"/>
              <a:gd name="connsiteX19" fmla="*/ 0 w 5471400"/>
              <a:gd name="connsiteY19" fmla="*/ 2138406 h 4124068"/>
              <a:gd name="connsiteX20" fmla="*/ 0 w 5471400"/>
              <a:gd name="connsiteY20" fmla="*/ 610985 h 4124068"/>
              <a:gd name="connsiteX0" fmla="*/ 0 w 5471400"/>
              <a:gd name="connsiteY0" fmla="*/ 610985 h 3984024"/>
              <a:gd name="connsiteX1" fmla="*/ 610985 w 5471400"/>
              <a:gd name="connsiteY1" fmla="*/ 0 h 3984024"/>
              <a:gd name="connsiteX2" fmla="*/ 911900 w 5471400"/>
              <a:gd name="connsiteY2" fmla="*/ 0 h 3984024"/>
              <a:gd name="connsiteX3" fmla="*/ 911900 w 5471400"/>
              <a:gd name="connsiteY3" fmla="*/ 0 h 3984024"/>
              <a:gd name="connsiteX4" fmla="*/ 2279750 w 5471400"/>
              <a:gd name="connsiteY4" fmla="*/ 0 h 3984024"/>
              <a:gd name="connsiteX5" fmla="*/ 4860415 w 5471400"/>
              <a:gd name="connsiteY5" fmla="*/ 0 h 3984024"/>
              <a:gd name="connsiteX6" fmla="*/ 5471400 w 5471400"/>
              <a:gd name="connsiteY6" fmla="*/ 610985 h 3984024"/>
              <a:gd name="connsiteX7" fmla="*/ 5471400 w 5471400"/>
              <a:gd name="connsiteY7" fmla="*/ 2138406 h 3984024"/>
              <a:gd name="connsiteX8" fmla="*/ 5471400 w 5471400"/>
              <a:gd name="connsiteY8" fmla="*/ 2138406 h 3984024"/>
              <a:gd name="connsiteX9" fmla="*/ 5471400 w 5471400"/>
              <a:gd name="connsiteY9" fmla="*/ 3054865 h 3984024"/>
              <a:gd name="connsiteX10" fmla="*/ 5471400 w 5471400"/>
              <a:gd name="connsiteY10" fmla="*/ 3054853 h 3984024"/>
              <a:gd name="connsiteX11" fmla="*/ 4860415 w 5471400"/>
              <a:gd name="connsiteY11" fmla="*/ 3665838 h 3984024"/>
              <a:gd name="connsiteX12" fmla="*/ 3284766 w 5471400"/>
              <a:gd name="connsiteY12" fmla="*/ 3657600 h 3984024"/>
              <a:gd name="connsiteX13" fmla="*/ 2707951 w 5471400"/>
              <a:gd name="connsiteY13" fmla="*/ 3984024 h 3984024"/>
              <a:gd name="connsiteX14" fmla="*/ 2139337 w 5471400"/>
              <a:gd name="connsiteY14" fmla="*/ 3657600 h 3984024"/>
              <a:gd name="connsiteX15" fmla="*/ 610985 w 5471400"/>
              <a:gd name="connsiteY15" fmla="*/ 3665838 h 3984024"/>
              <a:gd name="connsiteX16" fmla="*/ 0 w 5471400"/>
              <a:gd name="connsiteY16" fmla="*/ 3054853 h 3984024"/>
              <a:gd name="connsiteX17" fmla="*/ 0 w 5471400"/>
              <a:gd name="connsiteY17" fmla="*/ 3054865 h 3984024"/>
              <a:gd name="connsiteX18" fmla="*/ 0 w 5471400"/>
              <a:gd name="connsiteY18" fmla="*/ 2138406 h 3984024"/>
              <a:gd name="connsiteX19" fmla="*/ 0 w 5471400"/>
              <a:gd name="connsiteY19" fmla="*/ 2138406 h 3984024"/>
              <a:gd name="connsiteX20" fmla="*/ 0 w 5471400"/>
              <a:gd name="connsiteY20" fmla="*/ 610985 h 398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71400" h="3984024">
                <a:moveTo>
                  <a:pt x="0" y="610985"/>
                </a:moveTo>
                <a:cubicBezTo>
                  <a:pt x="0" y="273547"/>
                  <a:pt x="273547" y="0"/>
                  <a:pt x="610985" y="0"/>
                </a:cubicBezTo>
                <a:lnTo>
                  <a:pt x="911900" y="0"/>
                </a:lnTo>
                <a:lnTo>
                  <a:pt x="911900" y="0"/>
                </a:lnTo>
                <a:lnTo>
                  <a:pt x="2279750" y="0"/>
                </a:lnTo>
                <a:lnTo>
                  <a:pt x="4860415" y="0"/>
                </a:lnTo>
                <a:cubicBezTo>
                  <a:pt x="5197853" y="0"/>
                  <a:pt x="5471400" y="273547"/>
                  <a:pt x="5471400" y="610985"/>
                </a:cubicBezTo>
                <a:lnTo>
                  <a:pt x="5471400" y="2138406"/>
                </a:lnTo>
                <a:lnTo>
                  <a:pt x="5471400" y="2138406"/>
                </a:lnTo>
                <a:lnTo>
                  <a:pt x="5471400" y="3054865"/>
                </a:lnTo>
                <a:lnTo>
                  <a:pt x="5471400" y="3054853"/>
                </a:lnTo>
                <a:cubicBezTo>
                  <a:pt x="5471400" y="3392291"/>
                  <a:pt x="5197853" y="3665838"/>
                  <a:pt x="4860415" y="3665838"/>
                </a:cubicBezTo>
                <a:lnTo>
                  <a:pt x="3284766" y="3657600"/>
                </a:lnTo>
                <a:lnTo>
                  <a:pt x="2707951" y="3984024"/>
                </a:lnTo>
                <a:lnTo>
                  <a:pt x="2139337" y="3657600"/>
                </a:lnTo>
                <a:lnTo>
                  <a:pt x="610985" y="3665838"/>
                </a:lnTo>
                <a:cubicBezTo>
                  <a:pt x="273547" y="3665838"/>
                  <a:pt x="0" y="3392291"/>
                  <a:pt x="0" y="3054853"/>
                </a:cubicBezTo>
                <a:lnTo>
                  <a:pt x="0" y="3054865"/>
                </a:lnTo>
                <a:lnTo>
                  <a:pt x="0" y="2138406"/>
                </a:lnTo>
                <a:lnTo>
                  <a:pt x="0" y="2138406"/>
                </a:lnTo>
                <a:lnTo>
                  <a:pt x="0" y="610985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/>
              <a:t>Comencemos con la actividad.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43351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lamada rectangular redondeada 3"/>
          <p:cNvSpPr/>
          <p:nvPr/>
        </p:nvSpPr>
        <p:spPr>
          <a:xfrm>
            <a:off x="2833817" y="2331308"/>
            <a:ext cx="5471400" cy="2468262"/>
          </a:xfrm>
          <a:custGeom>
            <a:avLst/>
            <a:gdLst>
              <a:gd name="connsiteX0" fmla="*/ 0 w 5471400"/>
              <a:gd name="connsiteY0" fmla="*/ 610985 h 3665838"/>
              <a:gd name="connsiteX1" fmla="*/ 610985 w 5471400"/>
              <a:gd name="connsiteY1" fmla="*/ 0 h 3665838"/>
              <a:gd name="connsiteX2" fmla="*/ 911900 w 5471400"/>
              <a:gd name="connsiteY2" fmla="*/ 0 h 3665838"/>
              <a:gd name="connsiteX3" fmla="*/ 911900 w 5471400"/>
              <a:gd name="connsiteY3" fmla="*/ 0 h 3665838"/>
              <a:gd name="connsiteX4" fmla="*/ 2279750 w 5471400"/>
              <a:gd name="connsiteY4" fmla="*/ 0 h 3665838"/>
              <a:gd name="connsiteX5" fmla="*/ 4860415 w 5471400"/>
              <a:gd name="connsiteY5" fmla="*/ 0 h 3665838"/>
              <a:gd name="connsiteX6" fmla="*/ 5471400 w 5471400"/>
              <a:gd name="connsiteY6" fmla="*/ 610985 h 3665838"/>
              <a:gd name="connsiteX7" fmla="*/ 5471400 w 5471400"/>
              <a:gd name="connsiteY7" fmla="*/ 2138406 h 3665838"/>
              <a:gd name="connsiteX8" fmla="*/ 5471400 w 5471400"/>
              <a:gd name="connsiteY8" fmla="*/ 2138406 h 3665838"/>
              <a:gd name="connsiteX9" fmla="*/ 5471400 w 5471400"/>
              <a:gd name="connsiteY9" fmla="*/ 3054865 h 3665838"/>
              <a:gd name="connsiteX10" fmla="*/ 5471400 w 5471400"/>
              <a:gd name="connsiteY10" fmla="*/ 3054853 h 3665838"/>
              <a:gd name="connsiteX11" fmla="*/ 4860415 w 5471400"/>
              <a:gd name="connsiteY11" fmla="*/ 3665838 h 3665838"/>
              <a:gd name="connsiteX12" fmla="*/ 2279750 w 5471400"/>
              <a:gd name="connsiteY12" fmla="*/ 3665838 h 3665838"/>
              <a:gd name="connsiteX13" fmla="*/ 1595843 w 5471400"/>
              <a:gd name="connsiteY13" fmla="*/ 4124068 h 3665838"/>
              <a:gd name="connsiteX14" fmla="*/ 911900 w 5471400"/>
              <a:gd name="connsiteY14" fmla="*/ 3665838 h 3665838"/>
              <a:gd name="connsiteX15" fmla="*/ 610985 w 5471400"/>
              <a:gd name="connsiteY15" fmla="*/ 3665838 h 3665838"/>
              <a:gd name="connsiteX16" fmla="*/ 0 w 5471400"/>
              <a:gd name="connsiteY16" fmla="*/ 3054853 h 3665838"/>
              <a:gd name="connsiteX17" fmla="*/ 0 w 5471400"/>
              <a:gd name="connsiteY17" fmla="*/ 3054865 h 3665838"/>
              <a:gd name="connsiteX18" fmla="*/ 0 w 5471400"/>
              <a:gd name="connsiteY18" fmla="*/ 2138406 h 3665838"/>
              <a:gd name="connsiteX19" fmla="*/ 0 w 5471400"/>
              <a:gd name="connsiteY19" fmla="*/ 2138406 h 3665838"/>
              <a:gd name="connsiteX20" fmla="*/ 0 w 5471400"/>
              <a:gd name="connsiteY20" fmla="*/ 610985 h 3665838"/>
              <a:gd name="connsiteX0" fmla="*/ 0 w 5471400"/>
              <a:gd name="connsiteY0" fmla="*/ 610985 h 4124068"/>
              <a:gd name="connsiteX1" fmla="*/ 610985 w 5471400"/>
              <a:gd name="connsiteY1" fmla="*/ 0 h 4124068"/>
              <a:gd name="connsiteX2" fmla="*/ 911900 w 5471400"/>
              <a:gd name="connsiteY2" fmla="*/ 0 h 4124068"/>
              <a:gd name="connsiteX3" fmla="*/ 911900 w 5471400"/>
              <a:gd name="connsiteY3" fmla="*/ 0 h 4124068"/>
              <a:gd name="connsiteX4" fmla="*/ 2279750 w 5471400"/>
              <a:gd name="connsiteY4" fmla="*/ 0 h 4124068"/>
              <a:gd name="connsiteX5" fmla="*/ 4860415 w 5471400"/>
              <a:gd name="connsiteY5" fmla="*/ 0 h 4124068"/>
              <a:gd name="connsiteX6" fmla="*/ 5471400 w 5471400"/>
              <a:gd name="connsiteY6" fmla="*/ 610985 h 4124068"/>
              <a:gd name="connsiteX7" fmla="*/ 5471400 w 5471400"/>
              <a:gd name="connsiteY7" fmla="*/ 2138406 h 4124068"/>
              <a:gd name="connsiteX8" fmla="*/ 5471400 w 5471400"/>
              <a:gd name="connsiteY8" fmla="*/ 2138406 h 4124068"/>
              <a:gd name="connsiteX9" fmla="*/ 5471400 w 5471400"/>
              <a:gd name="connsiteY9" fmla="*/ 3054865 h 4124068"/>
              <a:gd name="connsiteX10" fmla="*/ 5471400 w 5471400"/>
              <a:gd name="connsiteY10" fmla="*/ 3054853 h 4124068"/>
              <a:gd name="connsiteX11" fmla="*/ 4860415 w 5471400"/>
              <a:gd name="connsiteY11" fmla="*/ 3665838 h 4124068"/>
              <a:gd name="connsiteX12" fmla="*/ 3284766 w 5471400"/>
              <a:gd name="connsiteY12" fmla="*/ 3657600 h 4124068"/>
              <a:gd name="connsiteX13" fmla="*/ 1595843 w 5471400"/>
              <a:gd name="connsiteY13" fmla="*/ 4124068 h 4124068"/>
              <a:gd name="connsiteX14" fmla="*/ 911900 w 5471400"/>
              <a:gd name="connsiteY14" fmla="*/ 3665838 h 4124068"/>
              <a:gd name="connsiteX15" fmla="*/ 610985 w 5471400"/>
              <a:gd name="connsiteY15" fmla="*/ 3665838 h 4124068"/>
              <a:gd name="connsiteX16" fmla="*/ 0 w 5471400"/>
              <a:gd name="connsiteY16" fmla="*/ 3054853 h 4124068"/>
              <a:gd name="connsiteX17" fmla="*/ 0 w 5471400"/>
              <a:gd name="connsiteY17" fmla="*/ 3054865 h 4124068"/>
              <a:gd name="connsiteX18" fmla="*/ 0 w 5471400"/>
              <a:gd name="connsiteY18" fmla="*/ 2138406 h 4124068"/>
              <a:gd name="connsiteX19" fmla="*/ 0 w 5471400"/>
              <a:gd name="connsiteY19" fmla="*/ 2138406 h 4124068"/>
              <a:gd name="connsiteX20" fmla="*/ 0 w 5471400"/>
              <a:gd name="connsiteY20" fmla="*/ 610985 h 4124068"/>
              <a:gd name="connsiteX0" fmla="*/ 0 w 5471400"/>
              <a:gd name="connsiteY0" fmla="*/ 610985 h 4124068"/>
              <a:gd name="connsiteX1" fmla="*/ 610985 w 5471400"/>
              <a:gd name="connsiteY1" fmla="*/ 0 h 4124068"/>
              <a:gd name="connsiteX2" fmla="*/ 911900 w 5471400"/>
              <a:gd name="connsiteY2" fmla="*/ 0 h 4124068"/>
              <a:gd name="connsiteX3" fmla="*/ 911900 w 5471400"/>
              <a:gd name="connsiteY3" fmla="*/ 0 h 4124068"/>
              <a:gd name="connsiteX4" fmla="*/ 2279750 w 5471400"/>
              <a:gd name="connsiteY4" fmla="*/ 0 h 4124068"/>
              <a:gd name="connsiteX5" fmla="*/ 4860415 w 5471400"/>
              <a:gd name="connsiteY5" fmla="*/ 0 h 4124068"/>
              <a:gd name="connsiteX6" fmla="*/ 5471400 w 5471400"/>
              <a:gd name="connsiteY6" fmla="*/ 610985 h 4124068"/>
              <a:gd name="connsiteX7" fmla="*/ 5471400 w 5471400"/>
              <a:gd name="connsiteY7" fmla="*/ 2138406 h 4124068"/>
              <a:gd name="connsiteX8" fmla="*/ 5471400 w 5471400"/>
              <a:gd name="connsiteY8" fmla="*/ 2138406 h 4124068"/>
              <a:gd name="connsiteX9" fmla="*/ 5471400 w 5471400"/>
              <a:gd name="connsiteY9" fmla="*/ 3054865 h 4124068"/>
              <a:gd name="connsiteX10" fmla="*/ 5471400 w 5471400"/>
              <a:gd name="connsiteY10" fmla="*/ 3054853 h 4124068"/>
              <a:gd name="connsiteX11" fmla="*/ 4860415 w 5471400"/>
              <a:gd name="connsiteY11" fmla="*/ 3665838 h 4124068"/>
              <a:gd name="connsiteX12" fmla="*/ 3284766 w 5471400"/>
              <a:gd name="connsiteY12" fmla="*/ 3657600 h 4124068"/>
              <a:gd name="connsiteX13" fmla="*/ 1595843 w 5471400"/>
              <a:gd name="connsiteY13" fmla="*/ 4124068 h 4124068"/>
              <a:gd name="connsiteX14" fmla="*/ 2139337 w 5471400"/>
              <a:gd name="connsiteY14" fmla="*/ 3657600 h 4124068"/>
              <a:gd name="connsiteX15" fmla="*/ 610985 w 5471400"/>
              <a:gd name="connsiteY15" fmla="*/ 3665838 h 4124068"/>
              <a:gd name="connsiteX16" fmla="*/ 0 w 5471400"/>
              <a:gd name="connsiteY16" fmla="*/ 3054853 h 4124068"/>
              <a:gd name="connsiteX17" fmla="*/ 0 w 5471400"/>
              <a:gd name="connsiteY17" fmla="*/ 3054865 h 4124068"/>
              <a:gd name="connsiteX18" fmla="*/ 0 w 5471400"/>
              <a:gd name="connsiteY18" fmla="*/ 2138406 h 4124068"/>
              <a:gd name="connsiteX19" fmla="*/ 0 w 5471400"/>
              <a:gd name="connsiteY19" fmla="*/ 2138406 h 4124068"/>
              <a:gd name="connsiteX20" fmla="*/ 0 w 5471400"/>
              <a:gd name="connsiteY20" fmla="*/ 610985 h 4124068"/>
              <a:gd name="connsiteX0" fmla="*/ 0 w 5471400"/>
              <a:gd name="connsiteY0" fmla="*/ 610985 h 3984024"/>
              <a:gd name="connsiteX1" fmla="*/ 610985 w 5471400"/>
              <a:gd name="connsiteY1" fmla="*/ 0 h 3984024"/>
              <a:gd name="connsiteX2" fmla="*/ 911900 w 5471400"/>
              <a:gd name="connsiteY2" fmla="*/ 0 h 3984024"/>
              <a:gd name="connsiteX3" fmla="*/ 911900 w 5471400"/>
              <a:gd name="connsiteY3" fmla="*/ 0 h 3984024"/>
              <a:gd name="connsiteX4" fmla="*/ 2279750 w 5471400"/>
              <a:gd name="connsiteY4" fmla="*/ 0 h 3984024"/>
              <a:gd name="connsiteX5" fmla="*/ 4860415 w 5471400"/>
              <a:gd name="connsiteY5" fmla="*/ 0 h 3984024"/>
              <a:gd name="connsiteX6" fmla="*/ 5471400 w 5471400"/>
              <a:gd name="connsiteY6" fmla="*/ 610985 h 3984024"/>
              <a:gd name="connsiteX7" fmla="*/ 5471400 w 5471400"/>
              <a:gd name="connsiteY7" fmla="*/ 2138406 h 3984024"/>
              <a:gd name="connsiteX8" fmla="*/ 5471400 w 5471400"/>
              <a:gd name="connsiteY8" fmla="*/ 2138406 h 3984024"/>
              <a:gd name="connsiteX9" fmla="*/ 5471400 w 5471400"/>
              <a:gd name="connsiteY9" fmla="*/ 3054865 h 3984024"/>
              <a:gd name="connsiteX10" fmla="*/ 5471400 w 5471400"/>
              <a:gd name="connsiteY10" fmla="*/ 3054853 h 3984024"/>
              <a:gd name="connsiteX11" fmla="*/ 4860415 w 5471400"/>
              <a:gd name="connsiteY11" fmla="*/ 3665838 h 3984024"/>
              <a:gd name="connsiteX12" fmla="*/ 3284766 w 5471400"/>
              <a:gd name="connsiteY12" fmla="*/ 3657600 h 3984024"/>
              <a:gd name="connsiteX13" fmla="*/ 2707951 w 5471400"/>
              <a:gd name="connsiteY13" fmla="*/ 3984024 h 3984024"/>
              <a:gd name="connsiteX14" fmla="*/ 2139337 w 5471400"/>
              <a:gd name="connsiteY14" fmla="*/ 3657600 h 3984024"/>
              <a:gd name="connsiteX15" fmla="*/ 610985 w 5471400"/>
              <a:gd name="connsiteY15" fmla="*/ 3665838 h 3984024"/>
              <a:gd name="connsiteX16" fmla="*/ 0 w 5471400"/>
              <a:gd name="connsiteY16" fmla="*/ 3054853 h 3984024"/>
              <a:gd name="connsiteX17" fmla="*/ 0 w 5471400"/>
              <a:gd name="connsiteY17" fmla="*/ 3054865 h 3984024"/>
              <a:gd name="connsiteX18" fmla="*/ 0 w 5471400"/>
              <a:gd name="connsiteY18" fmla="*/ 2138406 h 3984024"/>
              <a:gd name="connsiteX19" fmla="*/ 0 w 5471400"/>
              <a:gd name="connsiteY19" fmla="*/ 2138406 h 3984024"/>
              <a:gd name="connsiteX20" fmla="*/ 0 w 5471400"/>
              <a:gd name="connsiteY20" fmla="*/ 610985 h 398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71400" h="3984024">
                <a:moveTo>
                  <a:pt x="0" y="610985"/>
                </a:moveTo>
                <a:cubicBezTo>
                  <a:pt x="0" y="273547"/>
                  <a:pt x="273547" y="0"/>
                  <a:pt x="610985" y="0"/>
                </a:cubicBezTo>
                <a:lnTo>
                  <a:pt x="911900" y="0"/>
                </a:lnTo>
                <a:lnTo>
                  <a:pt x="911900" y="0"/>
                </a:lnTo>
                <a:lnTo>
                  <a:pt x="2279750" y="0"/>
                </a:lnTo>
                <a:lnTo>
                  <a:pt x="4860415" y="0"/>
                </a:lnTo>
                <a:cubicBezTo>
                  <a:pt x="5197853" y="0"/>
                  <a:pt x="5471400" y="273547"/>
                  <a:pt x="5471400" y="610985"/>
                </a:cubicBezTo>
                <a:lnTo>
                  <a:pt x="5471400" y="2138406"/>
                </a:lnTo>
                <a:lnTo>
                  <a:pt x="5471400" y="2138406"/>
                </a:lnTo>
                <a:lnTo>
                  <a:pt x="5471400" y="3054865"/>
                </a:lnTo>
                <a:lnTo>
                  <a:pt x="5471400" y="3054853"/>
                </a:lnTo>
                <a:cubicBezTo>
                  <a:pt x="5471400" y="3392291"/>
                  <a:pt x="5197853" y="3665838"/>
                  <a:pt x="4860415" y="3665838"/>
                </a:cubicBezTo>
                <a:lnTo>
                  <a:pt x="3284766" y="3657600"/>
                </a:lnTo>
                <a:lnTo>
                  <a:pt x="2707951" y="3984024"/>
                </a:lnTo>
                <a:lnTo>
                  <a:pt x="2139337" y="3657600"/>
                </a:lnTo>
                <a:lnTo>
                  <a:pt x="610985" y="3665838"/>
                </a:lnTo>
                <a:cubicBezTo>
                  <a:pt x="273547" y="3665838"/>
                  <a:pt x="0" y="3392291"/>
                  <a:pt x="0" y="3054853"/>
                </a:cubicBezTo>
                <a:lnTo>
                  <a:pt x="0" y="3054865"/>
                </a:lnTo>
                <a:lnTo>
                  <a:pt x="0" y="2138406"/>
                </a:lnTo>
                <a:lnTo>
                  <a:pt x="0" y="2138406"/>
                </a:lnTo>
                <a:lnTo>
                  <a:pt x="0" y="610985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smtClean="0"/>
              <a:t>Clasifica los tipos de animales por colores.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407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lamada rectangular redondeada 3"/>
          <p:cNvSpPr/>
          <p:nvPr/>
        </p:nvSpPr>
        <p:spPr>
          <a:xfrm>
            <a:off x="2833817" y="2331308"/>
            <a:ext cx="5471400" cy="2468262"/>
          </a:xfrm>
          <a:custGeom>
            <a:avLst/>
            <a:gdLst>
              <a:gd name="connsiteX0" fmla="*/ 0 w 5471400"/>
              <a:gd name="connsiteY0" fmla="*/ 610985 h 3665838"/>
              <a:gd name="connsiteX1" fmla="*/ 610985 w 5471400"/>
              <a:gd name="connsiteY1" fmla="*/ 0 h 3665838"/>
              <a:gd name="connsiteX2" fmla="*/ 911900 w 5471400"/>
              <a:gd name="connsiteY2" fmla="*/ 0 h 3665838"/>
              <a:gd name="connsiteX3" fmla="*/ 911900 w 5471400"/>
              <a:gd name="connsiteY3" fmla="*/ 0 h 3665838"/>
              <a:gd name="connsiteX4" fmla="*/ 2279750 w 5471400"/>
              <a:gd name="connsiteY4" fmla="*/ 0 h 3665838"/>
              <a:gd name="connsiteX5" fmla="*/ 4860415 w 5471400"/>
              <a:gd name="connsiteY5" fmla="*/ 0 h 3665838"/>
              <a:gd name="connsiteX6" fmla="*/ 5471400 w 5471400"/>
              <a:gd name="connsiteY6" fmla="*/ 610985 h 3665838"/>
              <a:gd name="connsiteX7" fmla="*/ 5471400 w 5471400"/>
              <a:gd name="connsiteY7" fmla="*/ 2138406 h 3665838"/>
              <a:gd name="connsiteX8" fmla="*/ 5471400 w 5471400"/>
              <a:gd name="connsiteY8" fmla="*/ 2138406 h 3665838"/>
              <a:gd name="connsiteX9" fmla="*/ 5471400 w 5471400"/>
              <a:gd name="connsiteY9" fmla="*/ 3054865 h 3665838"/>
              <a:gd name="connsiteX10" fmla="*/ 5471400 w 5471400"/>
              <a:gd name="connsiteY10" fmla="*/ 3054853 h 3665838"/>
              <a:gd name="connsiteX11" fmla="*/ 4860415 w 5471400"/>
              <a:gd name="connsiteY11" fmla="*/ 3665838 h 3665838"/>
              <a:gd name="connsiteX12" fmla="*/ 2279750 w 5471400"/>
              <a:gd name="connsiteY12" fmla="*/ 3665838 h 3665838"/>
              <a:gd name="connsiteX13" fmla="*/ 1595843 w 5471400"/>
              <a:gd name="connsiteY13" fmla="*/ 4124068 h 3665838"/>
              <a:gd name="connsiteX14" fmla="*/ 911900 w 5471400"/>
              <a:gd name="connsiteY14" fmla="*/ 3665838 h 3665838"/>
              <a:gd name="connsiteX15" fmla="*/ 610985 w 5471400"/>
              <a:gd name="connsiteY15" fmla="*/ 3665838 h 3665838"/>
              <a:gd name="connsiteX16" fmla="*/ 0 w 5471400"/>
              <a:gd name="connsiteY16" fmla="*/ 3054853 h 3665838"/>
              <a:gd name="connsiteX17" fmla="*/ 0 w 5471400"/>
              <a:gd name="connsiteY17" fmla="*/ 3054865 h 3665838"/>
              <a:gd name="connsiteX18" fmla="*/ 0 w 5471400"/>
              <a:gd name="connsiteY18" fmla="*/ 2138406 h 3665838"/>
              <a:gd name="connsiteX19" fmla="*/ 0 w 5471400"/>
              <a:gd name="connsiteY19" fmla="*/ 2138406 h 3665838"/>
              <a:gd name="connsiteX20" fmla="*/ 0 w 5471400"/>
              <a:gd name="connsiteY20" fmla="*/ 610985 h 3665838"/>
              <a:gd name="connsiteX0" fmla="*/ 0 w 5471400"/>
              <a:gd name="connsiteY0" fmla="*/ 610985 h 4124068"/>
              <a:gd name="connsiteX1" fmla="*/ 610985 w 5471400"/>
              <a:gd name="connsiteY1" fmla="*/ 0 h 4124068"/>
              <a:gd name="connsiteX2" fmla="*/ 911900 w 5471400"/>
              <a:gd name="connsiteY2" fmla="*/ 0 h 4124068"/>
              <a:gd name="connsiteX3" fmla="*/ 911900 w 5471400"/>
              <a:gd name="connsiteY3" fmla="*/ 0 h 4124068"/>
              <a:gd name="connsiteX4" fmla="*/ 2279750 w 5471400"/>
              <a:gd name="connsiteY4" fmla="*/ 0 h 4124068"/>
              <a:gd name="connsiteX5" fmla="*/ 4860415 w 5471400"/>
              <a:gd name="connsiteY5" fmla="*/ 0 h 4124068"/>
              <a:gd name="connsiteX6" fmla="*/ 5471400 w 5471400"/>
              <a:gd name="connsiteY6" fmla="*/ 610985 h 4124068"/>
              <a:gd name="connsiteX7" fmla="*/ 5471400 w 5471400"/>
              <a:gd name="connsiteY7" fmla="*/ 2138406 h 4124068"/>
              <a:gd name="connsiteX8" fmla="*/ 5471400 w 5471400"/>
              <a:gd name="connsiteY8" fmla="*/ 2138406 h 4124068"/>
              <a:gd name="connsiteX9" fmla="*/ 5471400 w 5471400"/>
              <a:gd name="connsiteY9" fmla="*/ 3054865 h 4124068"/>
              <a:gd name="connsiteX10" fmla="*/ 5471400 w 5471400"/>
              <a:gd name="connsiteY10" fmla="*/ 3054853 h 4124068"/>
              <a:gd name="connsiteX11" fmla="*/ 4860415 w 5471400"/>
              <a:gd name="connsiteY11" fmla="*/ 3665838 h 4124068"/>
              <a:gd name="connsiteX12" fmla="*/ 3284766 w 5471400"/>
              <a:gd name="connsiteY12" fmla="*/ 3657600 h 4124068"/>
              <a:gd name="connsiteX13" fmla="*/ 1595843 w 5471400"/>
              <a:gd name="connsiteY13" fmla="*/ 4124068 h 4124068"/>
              <a:gd name="connsiteX14" fmla="*/ 911900 w 5471400"/>
              <a:gd name="connsiteY14" fmla="*/ 3665838 h 4124068"/>
              <a:gd name="connsiteX15" fmla="*/ 610985 w 5471400"/>
              <a:gd name="connsiteY15" fmla="*/ 3665838 h 4124068"/>
              <a:gd name="connsiteX16" fmla="*/ 0 w 5471400"/>
              <a:gd name="connsiteY16" fmla="*/ 3054853 h 4124068"/>
              <a:gd name="connsiteX17" fmla="*/ 0 w 5471400"/>
              <a:gd name="connsiteY17" fmla="*/ 3054865 h 4124068"/>
              <a:gd name="connsiteX18" fmla="*/ 0 w 5471400"/>
              <a:gd name="connsiteY18" fmla="*/ 2138406 h 4124068"/>
              <a:gd name="connsiteX19" fmla="*/ 0 w 5471400"/>
              <a:gd name="connsiteY19" fmla="*/ 2138406 h 4124068"/>
              <a:gd name="connsiteX20" fmla="*/ 0 w 5471400"/>
              <a:gd name="connsiteY20" fmla="*/ 610985 h 4124068"/>
              <a:gd name="connsiteX0" fmla="*/ 0 w 5471400"/>
              <a:gd name="connsiteY0" fmla="*/ 610985 h 4124068"/>
              <a:gd name="connsiteX1" fmla="*/ 610985 w 5471400"/>
              <a:gd name="connsiteY1" fmla="*/ 0 h 4124068"/>
              <a:gd name="connsiteX2" fmla="*/ 911900 w 5471400"/>
              <a:gd name="connsiteY2" fmla="*/ 0 h 4124068"/>
              <a:gd name="connsiteX3" fmla="*/ 911900 w 5471400"/>
              <a:gd name="connsiteY3" fmla="*/ 0 h 4124068"/>
              <a:gd name="connsiteX4" fmla="*/ 2279750 w 5471400"/>
              <a:gd name="connsiteY4" fmla="*/ 0 h 4124068"/>
              <a:gd name="connsiteX5" fmla="*/ 4860415 w 5471400"/>
              <a:gd name="connsiteY5" fmla="*/ 0 h 4124068"/>
              <a:gd name="connsiteX6" fmla="*/ 5471400 w 5471400"/>
              <a:gd name="connsiteY6" fmla="*/ 610985 h 4124068"/>
              <a:gd name="connsiteX7" fmla="*/ 5471400 w 5471400"/>
              <a:gd name="connsiteY7" fmla="*/ 2138406 h 4124068"/>
              <a:gd name="connsiteX8" fmla="*/ 5471400 w 5471400"/>
              <a:gd name="connsiteY8" fmla="*/ 2138406 h 4124068"/>
              <a:gd name="connsiteX9" fmla="*/ 5471400 w 5471400"/>
              <a:gd name="connsiteY9" fmla="*/ 3054865 h 4124068"/>
              <a:gd name="connsiteX10" fmla="*/ 5471400 w 5471400"/>
              <a:gd name="connsiteY10" fmla="*/ 3054853 h 4124068"/>
              <a:gd name="connsiteX11" fmla="*/ 4860415 w 5471400"/>
              <a:gd name="connsiteY11" fmla="*/ 3665838 h 4124068"/>
              <a:gd name="connsiteX12" fmla="*/ 3284766 w 5471400"/>
              <a:gd name="connsiteY12" fmla="*/ 3657600 h 4124068"/>
              <a:gd name="connsiteX13" fmla="*/ 1595843 w 5471400"/>
              <a:gd name="connsiteY13" fmla="*/ 4124068 h 4124068"/>
              <a:gd name="connsiteX14" fmla="*/ 2139337 w 5471400"/>
              <a:gd name="connsiteY14" fmla="*/ 3657600 h 4124068"/>
              <a:gd name="connsiteX15" fmla="*/ 610985 w 5471400"/>
              <a:gd name="connsiteY15" fmla="*/ 3665838 h 4124068"/>
              <a:gd name="connsiteX16" fmla="*/ 0 w 5471400"/>
              <a:gd name="connsiteY16" fmla="*/ 3054853 h 4124068"/>
              <a:gd name="connsiteX17" fmla="*/ 0 w 5471400"/>
              <a:gd name="connsiteY17" fmla="*/ 3054865 h 4124068"/>
              <a:gd name="connsiteX18" fmla="*/ 0 w 5471400"/>
              <a:gd name="connsiteY18" fmla="*/ 2138406 h 4124068"/>
              <a:gd name="connsiteX19" fmla="*/ 0 w 5471400"/>
              <a:gd name="connsiteY19" fmla="*/ 2138406 h 4124068"/>
              <a:gd name="connsiteX20" fmla="*/ 0 w 5471400"/>
              <a:gd name="connsiteY20" fmla="*/ 610985 h 4124068"/>
              <a:gd name="connsiteX0" fmla="*/ 0 w 5471400"/>
              <a:gd name="connsiteY0" fmla="*/ 610985 h 3984024"/>
              <a:gd name="connsiteX1" fmla="*/ 610985 w 5471400"/>
              <a:gd name="connsiteY1" fmla="*/ 0 h 3984024"/>
              <a:gd name="connsiteX2" fmla="*/ 911900 w 5471400"/>
              <a:gd name="connsiteY2" fmla="*/ 0 h 3984024"/>
              <a:gd name="connsiteX3" fmla="*/ 911900 w 5471400"/>
              <a:gd name="connsiteY3" fmla="*/ 0 h 3984024"/>
              <a:gd name="connsiteX4" fmla="*/ 2279750 w 5471400"/>
              <a:gd name="connsiteY4" fmla="*/ 0 h 3984024"/>
              <a:gd name="connsiteX5" fmla="*/ 4860415 w 5471400"/>
              <a:gd name="connsiteY5" fmla="*/ 0 h 3984024"/>
              <a:gd name="connsiteX6" fmla="*/ 5471400 w 5471400"/>
              <a:gd name="connsiteY6" fmla="*/ 610985 h 3984024"/>
              <a:gd name="connsiteX7" fmla="*/ 5471400 w 5471400"/>
              <a:gd name="connsiteY7" fmla="*/ 2138406 h 3984024"/>
              <a:gd name="connsiteX8" fmla="*/ 5471400 w 5471400"/>
              <a:gd name="connsiteY8" fmla="*/ 2138406 h 3984024"/>
              <a:gd name="connsiteX9" fmla="*/ 5471400 w 5471400"/>
              <a:gd name="connsiteY9" fmla="*/ 3054865 h 3984024"/>
              <a:gd name="connsiteX10" fmla="*/ 5471400 w 5471400"/>
              <a:gd name="connsiteY10" fmla="*/ 3054853 h 3984024"/>
              <a:gd name="connsiteX11" fmla="*/ 4860415 w 5471400"/>
              <a:gd name="connsiteY11" fmla="*/ 3665838 h 3984024"/>
              <a:gd name="connsiteX12" fmla="*/ 3284766 w 5471400"/>
              <a:gd name="connsiteY12" fmla="*/ 3657600 h 3984024"/>
              <a:gd name="connsiteX13" fmla="*/ 2707951 w 5471400"/>
              <a:gd name="connsiteY13" fmla="*/ 3984024 h 3984024"/>
              <a:gd name="connsiteX14" fmla="*/ 2139337 w 5471400"/>
              <a:gd name="connsiteY14" fmla="*/ 3657600 h 3984024"/>
              <a:gd name="connsiteX15" fmla="*/ 610985 w 5471400"/>
              <a:gd name="connsiteY15" fmla="*/ 3665838 h 3984024"/>
              <a:gd name="connsiteX16" fmla="*/ 0 w 5471400"/>
              <a:gd name="connsiteY16" fmla="*/ 3054853 h 3984024"/>
              <a:gd name="connsiteX17" fmla="*/ 0 w 5471400"/>
              <a:gd name="connsiteY17" fmla="*/ 3054865 h 3984024"/>
              <a:gd name="connsiteX18" fmla="*/ 0 w 5471400"/>
              <a:gd name="connsiteY18" fmla="*/ 2138406 h 3984024"/>
              <a:gd name="connsiteX19" fmla="*/ 0 w 5471400"/>
              <a:gd name="connsiteY19" fmla="*/ 2138406 h 3984024"/>
              <a:gd name="connsiteX20" fmla="*/ 0 w 5471400"/>
              <a:gd name="connsiteY20" fmla="*/ 610985 h 398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71400" h="3984024">
                <a:moveTo>
                  <a:pt x="0" y="610985"/>
                </a:moveTo>
                <a:cubicBezTo>
                  <a:pt x="0" y="273547"/>
                  <a:pt x="273547" y="0"/>
                  <a:pt x="610985" y="0"/>
                </a:cubicBezTo>
                <a:lnTo>
                  <a:pt x="911900" y="0"/>
                </a:lnTo>
                <a:lnTo>
                  <a:pt x="911900" y="0"/>
                </a:lnTo>
                <a:lnTo>
                  <a:pt x="2279750" y="0"/>
                </a:lnTo>
                <a:lnTo>
                  <a:pt x="4860415" y="0"/>
                </a:lnTo>
                <a:cubicBezTo>
                  <a:pt x="5197853" y="0"/>
                  <a:pt x="5471400" y="273547"/>
                  <a:pt x="5471400" y="610985"/>
                </a:cubicBezTo>
                <a:lnTo>
                  <a:pt x="5471400" y="2138406"/>
                </a:lnTo>
                <a:lnTo>
                  <a:pt x="5471400" y="2138406"/>
                </a:lnTo>
                <a:lnTo>
                  <a:pt x="5471400" y="3054865"/>
                </a:lnTo>
                <a:lnTo>
                  <a:pt x="5471400" y="3054853"/>
                </a:lnTo>
                <a:cubicBezTo>
                  <a:pt x="5471400" y="3392291"/>
                  <a:pt x="5197853" y="3665838"/>
                  <a:pt x="4860415" y="3665838"/>
                </a:cubicBezTo>
                <a:lnTo>
                  <a:pt x="3284766" y="3657600"/>
                </a:lnTo>
                <a:lnTo>
                  <a:pt x="2707951" y="3984024"/>
                </a:lnTo>
                <a:lnTo>
                  <a:pt x="2139337" y="3657600"/>
                </a:lnTo>
                <a:lnTo>
                  <a:pt x="610985" y="3665838"/>
                </a:lnTo>
                <a:cubicBezTo>
                  <a:pt x="273547" y="3665838"/>
                  <a:pt x="0" y="3392291"/>
                  <a:pt x="0" y="3054853"/>
                </a:cubicBezTo>
                <a:lnTo>
                  <a:pt x="0" y="3054865"/>
                </a:lnTo>
                <a:lnTo>
                  <a:pt x="0" y="2138406"/>
                </a:lnTo>
                <a:lnTo>
                  <a:pt x="0" y="2138406"/>
                </a:lnTo>
                <a:lnTo>
                  <a:pt x="0" y="610985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smtClean="0"/>
              <a:t>Terrestres -&gt; Rojos</a:t>
            </a:r>
          </a:p>
          <a:p>
            <a:pPr algn="ctr"/>
            <a:r>
              <a:rPr lang="es-CO" sz="4000" dirty="0" smtClean="0"/>
              <a:t>Acuáticos -&gt; Azul</a:t>
            </a:r>
          </a:p>
          <a:p>
            <a:pPr algn="ctr"/>
            <a:r>
              <a:rPr lang="es-CO" sz="4000" dirty="0" smtClean="0"/>
              <a:t>Aéreos -&gt; verde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406899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2018-04-19T03:44:10Z</dcterms:created>
  <dcterms:modified xsi:type="dcterms:W3CDTF">2018-04-19T05:46:24Z</dcterms:modified>
</cp:coreProperties>
</file>