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7" r:id="rId6"/>
    <p:sldId id="268" r:id="rId7"/>
    <p:sldId id="269" r:id="rId8"/>
    <p:sldId id="259" r:id="rId9"/>
    <p:sldId id="261" r:id="rId10"/>
    <p:sldId id="263" r:id="rId11"/>
    <p:sldId id="264" r:id="rId12"/>
    <p:sldId id="265" r:id="rId13"/>
    <p:sldId id="266" r:id="rId14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 Schroe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62E00-70D5-4D99-A2B3-B4F05A052C49}" v="4009" dt="2018-06-14T11:00:48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0"/>
    <p:restoredTop sz="84414"/>
  </p:normalViewPr>
  <p:slideViewPr>
    <p:cSldViewPr snapToGrid="0">
      <p:cViewPr varScale="1">
        <p:scale>
          <a:sx n="102" d="100"/>
          <a:sy n="102" d="100"/>
        </p:scale>
        <p:origin x="235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Burmeister" userId="dadccb9b3270c6be" providerId="LiveId" clId="{A51388FB-7BFF-4A7F-9256-F3CC5EE66AE6}"/>
    <pc:docChg chg="undo custSel addSld delSld modSld">
      <pc:chgData name="Christoph Burmeister" userId="dadccb9b3270c6be" providerId="LiveId" clId="{A51388FB-7BFF-4A7F-9256-F3CC5EE66AE6}" dt="2018-05-23T20:26:06.774" v="84" actId="20577"/>
      <pc:docMkLst>
        <pc:docMk/>
      </pc:docMkLst>
      <pc:sldChg chg="modSp">
        <pc:chgData name="Christoph Burmeister" userId="dadccb9b3270c6be" providerId="LiveId" clId="{A51388FB-7BFF-4A7F-9256-F3CC5EE66AE6}" dt="2018-05-23T20:26:06.774" v="84" actId="20577"/>
        <pc:sldMkLst>
          <pc:docMk/>
          <pc:sldMk cId="4234087538" sldId="257"/>
        </pc:sldMkLst>
        <pc:spChg chg="mod">
          <ac:chgData name="Christoph Burmeister" userId="dadccb9b3270c6be" providerId="LiveId" clId="{A51388FB-7BFF-4A7F-9256-F3CC5EE66AE6}" dt="2018-05-23T20:26:06.774" v="84" actId="20577"/>
          <ac:spMkLst>
            <pc:docMk/>
            <pc:sldMk cId="4234087538" sldId="257"/>
            <ac:spMk id="2" creationId="{11732217-0EF2-4DBC-A45D-8C48ADDFE919}"/>
          </ac:spMkLst>
        </pc:spChg>
      </pc:sldChg>
      <pc:sldChg chg="add">
        <pc:chgData name="Christoph Burmeister" userId="dadccb9b3270c6be" providerId="LiveId" clId="{A51388FB-7BFF-4A7F-9256-F3CC5EE66AE6}" dt="2018-05-23T20:25:42.261" v="48" actId="20577"/>
        <pc:sldMkLst>
          <pc:docMk/>
          <pc:sldMk cId="3633502078" sldId="258"/>
        </pc:sldMkLst>
      </pc:sldChg>
      <pc:sldMasterChg chg="delSldLayout">
        <pc:chgData name="Christoph Burmeister" userId="dadccb9b3270c6be" providerId="LiveId" clId="{A51388FB-7BFF-4A7F-9256-F3CC5EE66AE6}" dt="2018-05-23T20:25:32.897" v="47" actId="2696"/>
        <pc:sldMasterMkLst>
          <pc:docMk/>
          <pc:sldMasterMk cId="0" sldId="2147483660"/>
        </pc:sldMasterMkLst>
      </pc:sldMasterChg>
    </pc:docChg>
  </pc:docChgLst>
  <pc:docChgLst>
    <pc:chgData name="Christoph Burmeister" userId="403eec27-f0c4-471c-850a-57b49bf3ac5b" providerId="ADAL" clId="{D1462E00-70D5-4D99-A2B3-B4F05A052C49}"/>
    <pc:docChg chg="undo custSel addSld delSld modSld sldOrd">
      <pc:chgData name="Christoph Burmeister" userId="403eec27-f0c4-471c-850a-57b49bf3ac5b" providerId="ADAL" clId="{D1462E00-70D5-4D99-A2B3-B4F05A052C49}" dt="2018-06-14T11:00:48.480" v="3995" actId="20577"/>
      <pc:docMkLst>
        <pc:docMk/>
      </pc:docMkLst>
      <pc:sldChg chg="addSp modSp">
        <pc:chgData name="Christoph Burmeister" userId="403eec27-f0c4-471c-850a-57b49bf3ac5b" providerId="ADAL" clId="{D1462E00-70D5-4D99-A2B3-B4F05A052C49}" dt="2018-06-09T10:01:42.777" v="1561" actId="1076"/>
        <pc:sldMkLst>
          <pc:docMk/>
          <pc:sldMk cId="2342745804" sldId="256"/>
        </pc:sldMkLst>
        <pc:spChg chg="mod">
          <ac:chgData name="Christoph Burmeister" userId="403eec27-f0c4-471c-850a-57b49bf3ac5b" providerId="ADAL" clId="{D1462E00-70D5-4D99-A2B3-B4F05A052C49}" dt="2018-06-09T10:01:39.833" v="1560" actId="20577"/>
          <ac:spMkLst>
            <pc:docMk/>
            <pc:sldMk cId="2342745804" sldId="256"/>
            <ac:spMk id="3" creationId="{B63E10F4-0A26-4930-B4CC-F1EE7A9672F7}"/>
          </ac:spMkLst>
        </pc:spChg>
        <pc:spChg chg="mod">
          <ac:chgData name="Christoph Burmeister" userId="403eec27-f0c4-471c-850a-57b49bf3ac5b" providerId="ADAL" clId="{D1462E00-70D5-4D99-A2B3-B4F05A052C49}" dt="2018-06-09T10:01:37.227" v="1559" actId="20577"/>
          <ac:spMkLst>
            <pc:docMk/>
            <pc:sldMk cId="2342745804" sldId="256"/>
            <ac:spMk id="4" creationId="{128A9A89-175F-4CDD-AAF5-358264B58893}"/>
          </ac:spMkLst>
        </pc:spChg>
        <pc:picChg chg="add mod">
          <ac:chgData name="Christoph Burmeister" userId="403eec27-f0c4-471c-850a-57b49bf3ac5b" providerId="ADAL" clId="{D1462E00-70D5-4D99-A2B3-B4F05A052C49}" dt="2018-06-09T10:01:42.777" v="1561" actId="1076"/>
          <ac:picMkLst>
            <pc:docMk/>
            <pc:sldMk cId="2342745804" sldId="256"/>
            <ac:picMk id="5" creationId="{4CC2ADF5-4489-44EE-8059-E5FFF7377709}"/>
          </ac:picMkLst>
        </pc:picChg>
      </pc:sldChg>
      <pc:sldChg chg="modSp">
        <pc:chgData name="Christoph Burmeister" userId="403eec27-f0c4-471c-850a-57b49bf3ac5b" providerId="ADAL" clId="{D1462E00-70D5-4D99-A2B3-B4F05A052C49}" dt="2018-06-14T10:58:07.218" v="3935"/>
        <pc:sldMkLst>
          <pc:docMk/>
          <pc:sldMk cId="4234087538" sldId="257"/>
        </pc:sldMkLst>
        <pc:spChg chg="mod">
          <ac:chgData name="Christoph Burmeister" userId="403eec27-f0c4-471c-850a-57b49bf3ac5b" providerId="ADAL" clId="{D1462E00-70D5-4D99-A2B3-B4F05A052C49}" dt="2018-06-14T10:58:07.218" v="3935"/>
          <ac:spMkLst>
            <pc:docMk/>
            <pc:sldMk cId="4234087538" sldId="257"/>
            <ac:spMk id="2" creationId="{11732217-0EF2-4DBC-A45D-8C48ADDFE919}"/>
          </ac:spMkLst>
        </pc:spChg>
      </pc:sldChg>
      <pc:sldChg chg="addSp delSp modSp modNotesTx">
        <pc:chgData name="Christoph Burmeister" userId="403eec27-f0c4-471c-850a-57b49bf3ac5b" providerId="ADAL" clId="{D1462E00-70D5-4D99-A2B3-B4F05A052C49}" dt="2018-06-14T10:58:14.650" v="3936" actId="20577"/>
        <pc:sldMkLst>
          <pc:docMk/>
          <pc:sldMk cId="3633502078" sldId="258"/>
        </pc:sldMkLst>
        <pc:spChg chg="mod">
          <ac:chgData name="Christoph Burmeister" userId="403eec27-f0c4-471c-850a-57b49bf3ac5b" providerId="ADAL" clId="{D1462E00-70D5-4D99-A2B3-B4F05A052C49}" dt="2018-06-13T14:10:12.084" v="3661" actId="20577"/>
          <ac:spMkLst>
            <pc:docMk/>
            <pc:sldMk cId="3633502078" sldId="258"/>
            <ac:spMk id="2" creationId="{9EA64D2A-6DEE-4091-A764-E02B66A1D7F5}"/>
          </ac:spMkLst>
        </pc:spChg>
        <pc:spChg chg="mod">
          <ac:chgData name="Christoph Burmeister" userId="403eec27-f0c4-471c-850a-57b49bf3ac5b" providerId="ADAL" clId="{D1462E00-70D5-4D99-A2B3-B4F05A052C49}" dt="2018-06-09T08:38:23.876" v="194" actId="20577"/>
          <ac:spMkLst>
            <pc:docMk/>
            <pc:sldMk cId="3633502078" sldId="258"/>
            <ac:spMk id="3" creationId="{7B1FA433-2829-46AC-8890-E6ABFFEEBA96}"/>
          </ac:spMkLst>
        </pc:spChg>
        <pc:spChg chg="add del">
          <ac:chgData name="Christoph Burmeister" userId="403eec27-f0c4-471c-850a-57b49bf3ac5b" providerId="ADAL" clId="{D1462E00-70D5-4D99-A2B3-B4F05A052C49}" dt="2018-06-09T09:04:44.247" v="482" actId="20577"/>
          <ac:spMkLst>
            <pc:docMk/>
            <pc:sldMk cId="3633502078" sldId="258"/>
            <ac:spMk id="4" creationId="{09F592F9-70E3-4427-8402-6E3224602012}"/>
          </ac:spMkLst>
        </pc:spChg>
      </pc:sldChg>
      <pc:sldChg chg="modSp add ord modNotesTx">
        <pc:chgData name="Christoph Burmeister" userId="403eec27-f0c4-471c-850a-57b49bf3ac5b" providerId="ADAL" clId="{D1462E00-70D5-4D99-A2B3-B4F05A052C49}" dt="2018-06-14T10:59:46.806" v="3977" actId="20577"/>
        <pc:sldMkLst>
          <pc:docMk/>
          <pc:sldMk cId="2207549973" sldId="259"/>
        </pc:sldMkLst>
        <pc:spChg chg="mod">
          <ac:chgData name="Christoph Burmeister" userId="403eec27-f0c4-471c-850a-57b49bf3ac5b" providerId="ADAL" clId="{D1462E00-70D5-4D99-A2B3-B4F05A052C49}" dt="2018-06-12T05:12:37.081" v="2036" actId="20577"/>
          <ac:spMkLst>
            <pc:docMk/>
            <pc:sldMk cId="2207549973" sldId="259"/>
            <ac:spMk id="2" creationId="{4BF9C71C-2979-48DD-AA4E-AD2A809FA849}"/>
          </ac:spMkLst>
        </pc:spChg>
        <pc:spChg chg="mod">
          <ac:chgData name="Christoph Burmeister" userId="403eec27-f0c4-471c-850a-57b49bf3ac5b" providerId="ADAL" clId="{D1462E00-70D5-4D99-A2B3-B4F05A052C49}" dt="2018-06-09T09:05:05.785" v="497" actId="20577"/>
          <ac:spMkLst>
            <pc:docMk/>
            <pc:sldMk cId="2207549973" sldId="259"/>
            <ac:spMk id="3" creationId="{63D434B2-71A6-4383-8130-8BECA8357758}"/>
          </ac:spMkLst>
        </pc:spChg>
      </pc:sldChg>
      <pc:sldChg chg="addSp delSp modSp add">
        <pc:chgData name="Christoph Burmeister" userId="403eec27-f0c4-471c-850a-57b49bf3ac5b" providerId="ADAL" clId="{D1462E00-70D5-4D99-A2B3-B4F05A052C49}" dt="2018-06-09T09:57:54.616" v="1377" actId="20577"/>
        <pc:sldMkLst>
          <pc:docMk/>
          <pc:sldMk cId="1255880025" sldId="261"/>
        </pc:sldMkLst>
        <pc:spChg chg="mod">
          <ac:chgData name="Christoph Burmeister" userId="403eec27-f0c4-471c-850a-57b49bf3ac5b" providerId="ADAL" clId="{D1462E00-70D5-4D99-A2B3-B4F05A052C49}" dt="2018-06-09T09:57:46.952" v="1362" actId="1076"/>
          <ac:spMkLst>
            <pc:docMk/>
            <pc:sldMk cId="1255880025" sldId="261"/>
            <ac:spMk id="2" creationId="{6C896249-5135-430C-A60F-C06F3A7A852A}"/>
          </ac:spMkLst>
        </pc:spChg>
        <pc:spChg chg="del mod">
          <ac:chgData name="Christoph Burmeister" userId="403eec27-f0c4-471c-850a-57b49bf3ac5b" providerId="ADAL" clId="{D1462E00-70D5-4D99-A2B3-B4F05A052C49}" dt="2018-06-09T09:56:51.518" v="1343" actId="478"/>
          <ac:spMkLst>
            <pc:docMk/>
            <pc:sldMk cId="1255880025" sldId="261"/>
            <ac:spMk id="3" creationId="{65D92CD2-FF8D-4184-872D-79CA8C1EDA7C}"/>
          </ac:spMkLst>
        </pc:spChg>
        <pc:spChg chg="add mod">
          <ac:chgData name="Christoph Burmeister" userId="403eec27-f0c4-471c-850a-57b49bf3ac5b" providerId="ADAL" clId="{D1462E00-70D5-4D99-A2B3-B4F05A052C49}" dt="2018-06-09T09:57:54.616" v="1377" actId="20577"/>
          <ac:spMkLst>
            <pc:docMk/>
            <pc:sldMk cId="1255880025" sldId="261"/>
            <ac:spMk id="5" creationId="{7CD4B83E-8298-478C-B22F-A7DB9CCC693B}"/>
          </ac:spMkLst>
        </pc:spChg>
      </pc:sldChg>
      <pc:sldChg chg="addSp modSp add">
        <pc:chgData name="Christoph Burmeister" userId="403eec27-f0c4-471c-850a-57b49bf3ac5b" providerId="ADAL" clId="{D1462E00-70D5-4D99-A2B3-B4F05A052C49}" dt="2018-06-11T06:01:03.423" v="1878" actId="20577"/>
        <pc:sldMkLst>
          <pc:docMk/>
          <pc:sldMk cId="2223594129" sldId="262"/>
        </pc:sldMkLst>
        <pc:spChg chg="mod">
          <ac:chgData name="Christoph Burmeister" userId="403eec27-f0c4-471c-850a-57b49bf3ac5b" providerId="ADAL" clId="{D1462E00-70D5-4D99-A2B3-B4F05A052C49}" dt="2018-06-11T06:01:03.423" v="1878" actId="20577"/>
          <ac:spMkLst>
            <pc:docMk/>
            <pc:sldMk cId="2223594129" sldId="262"/>
            <ac:spMk id="2" creationId="{94DAB43F-BDC0-45C3-97FC-0AF6B6529166}"/>
          </ac:spMkLst>
        </pc:spChg>
        <pc:spChg chg="mod">
          <ac:chgData name="Christoph Burmeister" userId="403eec27-f0c4-471c-850a-57b49bf3ac5b" providerId="ADAL" clId="{D1462E00-70D5-4D99-A2B3-B4F05A052C49}" dt="2018-06-09T09:58:30.526" v="1393" actId="20577"/>
          <ac:spMkLst>
            <pc:docMk/>
            <pc:sldMk cId="2223594129" sldId="262"/>
            <ac:spMk id="3" creationId="{51F63E65-CA1A-4C7F-9787-F3F8344A79EC}"/>
          </ac:spMkLst>
        </pc:spChg>
        <pc:picChg chg="add mod">
          <ac:chgData name="Christoph Burmeister" userId="403eec27-f0c4-471c-850a-57b49bf3ac5b" providerId="ADAL" clId="{D1462E00-70D5-4D99-A2B3-B4F05A052C49}" dt="2018-06-09T10:01:27.759" v="1558" actId="1076"/>
          <ac:picMkLst>
            <pc:docMk/>
            <pc:sldMk cId="2223594129" sldId="262"/>
            <ac:picMk id="5" creationId="{F143AADB-C6EC-473B-847B-F30B6052A13A}"/>
          </ac:picMkLst>
        </pc:picChg>
      </pc:sldChg>
      <pc:sldChg chg="modSp add modNotesTx">
        <pc:chgData name="Christoph Burmeister" userId="403eec27-f0c4-471c-850a-57b49bf3ac5b" providerId="ADAL" clId="{D1462E00-70D5-4D99-A2B3-B4F05A052C49}" dt="2018-06-14T11:00:19.769" v="3978" actId="20577"/>
        <pc:sldMkLst>
          <pc:docMk/>
          <pc:sldMk cId="2158407757" sldId="263"/>
        </pc:sldMkLst>
        <pc:spChg chg="mod">
          <ac:chgData name="Christoph Burmeister" userId="403eec27-f0c4-471c-850a-57b49bf3ac5b" providerId="ADAL" clId="{D1462E00-70D5-4D99-A2B3-B4F05A052C49}" dt="2018-06-13T14:17:53.011" v="3933" actId="20577"/>
          <ac:spMkLst>
            <pc:docMk/>
            <pc:sldMk cId="2158407757" sldId="263"/>
            <ac:spMk id="2" creationId="{48D95D03-3FFC-4BC9-8B3E-51F05F70531A}"/>
          </ac:spMkLst>
        </pc:spChg>
        <pc:spChg chg="mod">
          <ac:chgData name="Christoph Burmeister" userId="403eec27-f0c4-471c-850a-57b49bf3ac5b" providerId="ADAL" clId="{D1462E00-70D5-4D99-A2B3-B4F05A052C49}" dt="2018-06-12T05:12:52.094" v="2045" actId="20577"/>
          <ac:spMkLst>
            <pc:docMk/>
            <pc:sldMk cId="2158407757" sldId="263"/>
            <ac:spMk id="3" creationId="{93B75038-DD16-43B1-A94F-BC9C91B80E55}"/>
          </ac:spMkLst>
        </pc:spChg>
      </pc:sldChg>
      <pc:sldChg chg="modSp add modNotesTx">
        <pc:chgData name="Christoph Burmeister" userId="403eec27-f0c4-471c-850a-57b49bf3ac5b" providerId="ADAL" clId="{D1462E00-70D5-4D99-A2B3-B4F05A052C49}" dt="2018-06-14T11:00:42.039" v="3994" actId="20577"/>
        <pc:sldMkLst>
          <pc:docMk/>
          <pc:sldMk cId="88653088" sldId="264"/>
        </pc:sldMkLst>
        <pc:spChg chg="mod">
          <ac:chgData name="Christoph Burmeister" userId="403eec27-f0c4-471c-850a-57b49bf3ac5b" providerId="ADAL" clId="{D1462E00-70D5-4D99-A2B3-B4F05A052C49}" dt="2018-06-14T11:00:42.039" v="3994" actId="20577"/>
          <ac:spMkLst>
            <pc:docMk/>
            <pc:sldMk cId="88653088" sldId="264"/>
            <ac:spMk id="2" creationId="{625A67CF-229D-4F8B-8215-9CE63D2B2731}"/>
          </ac:spMkLst>
        </pc:spChg>
        <pc:spChg chg="mod">
          <ac:chgData name="Christoph Burmeister" userId="403eec27-f0c4-471c-850a-57b49bf3ac5b" providerId="ADAL" clId="{D1462E00-70D5-4D99-A2B3-B4F05A052C49}" dt="2018-06-12T05:13:40.799" v="2073" actId="20577"/>
          <ac:spMkLst>
            <pc:docMk/>
            <pc:sldMk cId="88653088" sldId="264"/>
            <ac:spMk id="3" creationId="{CB1568F6-292D-4F89-9AB5-E62DC115BD2E}"/>
          </ac:spMkLst>
        </pc:spChg>
      </pc:sldChg>
      <pc:sldChg chg="modSp add modNotesTx">
        <pc:chgData name="Christoph Burmeister" userId="403eec27-f0c4-471c-850a-57b49bf3ac5b" providerId="ADAL" clId="{D1462E00-70D5-4D99-A2B3-B4F05A052C49}" dt="2018-06-14T11:00:48.480" v="3995" actId="20577"/>
        <pc:sldMkLst>
          <pc:docMk/>
          <pc:sldMk cId="763783931" sldId="265"/>
        </pc:sldMkLst>
        <pc:spChg chg="mod">
          <ac:chgData name="Christoph Burmeister" userId="403eec27-f0c4-471c-850a-57b49bf3ac5b" providerId="ADAL" clId="{D1462E00-70D5-4D99-A2B3-B4F05A052C49}" dt="2018-06-13T13:48:57.982" v="3383" actId="20577"/>
          <ac:spMkLst>
            <pc:docMk/>
            <pc:sldMk cId="763783931" sldId="265"/>
            <ac:spMk id="2" creationId="{A34D12CE-0F81-4245-B67C-83F322BEFF77}"/>
          </ac:spMkLst>
        </pc:spChg>
        <pc:spChg chg="mod">
          <ac:chgData name="Christoph Burmeister" userId="403eec27-f0c4-471c-850a-57b49bf3ac5b" providerId="ADAL" clId="{D1462E00-70D5-4D99-A2B3-B4F05A052C49}" dt="2018-06-13T05:54:46.654" v="2564" actId="20577"/>
          <ac:spMkLst>
            <pc:docMk/>
            <pc:sldMk cId="763783931" sldId="265"/>
            <ac:spMk id="3" creationId="{93380823-7190-4726-90AA-F87BA573FA6D}"/>
          </ac:spMkLst>
        </pc:spChg>
      </pc:sldChg>
      <pc:sldChg chg="modSp add">
        <pc:chgData name="Christoph Burmeister" userId="403eec27-f0c4-471c-850a-57b49bf3ac5b" providerId="ADAL" clId="{D1462E00-70D5-4D99-A2B3-B4F05A052C49}" dt="2018-06-13T08:13:59.078" v="3173" actId="20577"/>
        <pc:sldMkLst>
          <pc:docMk/>
          <pc:sldMk cId="2286568549" sldId="266"/>
        </pc:sldMkLst>
        <pc:spChg chg="mod">
          <ac:chgData name="Christoph Burmeister" userId="403eec27-f0c4-471c-850a-57b49bf3ac5b" providerId="ADAL" clId="{D1462E00-70D5-4D99-A2B3-B4F05A052C49}" dt="2018-06-13T08:13:52.191" v="3166" actId="20577"/>
          <ac:spMkLst>
            <pc:docMk/>
            <pc:sldMk cId="2286568549" sldId="266"/>
            <ac:spMk id="2" creationId="{EC18315E-0743-42B5-8D16-D659708FC1CC}"/>
          </ac:spMkLst>
        </pc:spChg>
        <pc:spChg chg="mod">
          <ac:chgData name="Christoph Burmeister" userId="403eec27-f0c4-471c-850a-57b49bf3ac5b" providerId="ADAL" clId="{D1462E00-70D5-4D99-A2B3-B4F05A052C49}" dt="2018-06-13T08:13:59.078" v="3173" actId="20577"/>
          <ac:spMkLst>
            <pc:docMk/>
            <pc:sldMk cId="2286568549" sldId="266"/>
            <ac:spMk id="4" creationId="{600D5956-1200-47E5-9245-B340676C4DD3}"/>
          </ac:spMkLst>
        </pc:spChg>
      </pc:sldChg>
      <pc:sldChg chg="modSp add modNotesTx">
        <pc:chgData name="Christoph Burmeister" userId="403eec27-f0c4-471c-850a-57b49bf3ac5b" providerId="ADAL" clId="{D1462E00-70D5-4D99-A2B3-B4F05A052C49}" dt="2018-06-14T10:58:54.853" v="3962" actId="20577"/>
        <pc:sldMkLst>
          <pc:docMk/>
          <pc:sldMk cId="352870956" sldId="267"/>
        </pc:sldMkLst>
        <pc:spChg chg="mod">
          <ac:chgData name="Christoph Burmeister" userId="403eec27-f0c4-471c-850a-57b49bf3ac5b" providerId="ADAL" clId="{D1462E00-70D5-4D99-A2B3-B4F05A052C49}" dt="2018-06-14T10:58:50.429" v="3961" actId="20577"/>
          <ac:spMkLst>
            <pc:docMk/>
            <pc:sldMk cId="352870956" sldId="267"/>
            <ac:spMk id="2" creationId="{CA24444F-8EEA-4575-B98E-A9A75F429358}"/>
          </ac:spMkLst>
        </pc:spChg>
        <pc:spChg chg="mod">
          <ac:chgData name="Christoph Burmeister" userId="403eec27-f0c4-471c-850a-57b49bf3ac5b" providerId="ADAL" clId="{D1462E00-70D5-4D99-A2B3-B4F05A052C49}" dt="2018-06-13T14:04:44.560" v="3387"/>
          <ac:spMkLst>
            <pc:docMk/>
            <pc:sldMk cId="352870956" sldId="267"/>
            <ac:spMk id="3" creationId="{BD87C0AD-1E7F-4328-A6EE-ADB68639AC21}"/>
          </ac:spMkLst>
        </pc:spChg>
      </pc:sldChg>
      <pc:sldChg chg="modSp add modNotesTx">
        <pc:chgData name="Christoph Burmeister" userId="403eec27-f0c4-471c-850a-57b49bf3ac5b" providerId="ADAL" clId="{D1462E00-70D5-4D99-A2B3-B4F05A052C49}" dt="2018-06-14T10:59:22.116" v="3972" actId="20577"/>
        <pc:sldMkLst>
          <pc:docMk/>
          <pc:sldMk cId="2332395821" sldId="268"/>
        </pc:sldMkLst>
        <pc:spChg chg="mod">
          <ac:chgData name="Christoph Burmeister" userId="403eec27-f0c4-471c-850a-57b49bf3ac5b" providerId="ADAL" clId="{D1462E00-70D5-4D99-A2B3-B4F05A052C49}" dt="2018-06-14T10:59:22.116" v="3972" actId="20577"/>
          <ac:spMkLst>
            <pc:docMk/>
            <pc:sldMk cId="2332395821" sldId="268"/>
            <ac:spMk id="2" creationId="{CA24444F-8EEA-4575-B98E-A9A75F429358}"/>
          </ac:spMkLst>
        </pc:spChg>
        <pc:spChg chg="mod">
          <ac:chgData name="Christoph Burmeister" userId="403eec27-f0c4-471c-850a-57b49bf3ac5b" providerId="ADAL" clId="{D1462E00-70D5-4D99-A2B3-B4F05A052C49}" dt="2018-06-13T14:04:46.428" v="3388"/>
          <ac:spMkLst>
            <pc:docMk/>
            <pc:sldMk cId="2332395821" sldId="268"/>
            <ac:spMk id="3" creationId="{BD87C0AD-1E7F-4328-A6EE-ADB68639AC21}"/>
          </ac:spMkLst>
        </pc:spChg>
      </pc:sldChg>
      <pc:sldChg chg="modSp add">
        <pc:chgData name="Christoph Burmeister" userId="403eec27-f0c4-471c-850a-57b49bf3ac5b" providerId="ADAL" clId="{D1462E00-70D5-4D99-A2B3-B4F05A052C49}" dt="2018-06-14T10:59:38.923" v="3976" actId="20577"/>
        <pc:sldMkLst>
          <pc:docMk/>
          <pc:sldMk cId="3885429339" sldId="269"/>
        </pc:sldMkLst>
        <pc:spChg chg="mod">
          <ac:chgData name="Christoph Burmeister" userId="403eec27-f0c4-471c-850a-57b49bf3ac5b" providerId="ADAL" clId="{D1462E00-70D5-4D99-A2B3-B4F05A052C49}" dt="2018-06-14T10:59:38.923" v="3976" actId="20577"/>
          <ac:spMkLst>
            <pc:docMk/>
            <pc:sldMk cId="3885429339" sldId="269"/>
            <ac:spMk id="2" creationId="{CA24444F-8EEA-4575-B98E-A9A75F429358}"/>
          </ac:spMkLst>
        </pc:spChg>
        <pc:spChg chg="mod">
          <ac:chgData name="Christoph Burmeister" userId="403eec27-f0c4-471c-850a-57b49bf3ac5b" providerId="ADAL" clId="{D1462E00-70D5-4D99-A2B3-B4F05A052C49}" dt="2018-06-13T14:04:48.531" v="3389"/>
          <ac:spMkLst>
            <pc:docMk/>
            <pc:sldMk cId="3885429339" sldId="269"/>
            <ac:spMk id="3" creationId="{BD87C0AD-1E7F-4328-A6EE-ADB68639AC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19550" y="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2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496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543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50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7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20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9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Start">
  <p:cSld name="Presentation Start">
    <p:bg>
      <p:bgPr>
        <a:solidFill>
          <a:srgbClr val="011F5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3568" y="1412776"/>
            <a:ext cx="77724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4440" y="6093296"/>
            <a:ext cx="46176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  <a:defRPr sz="2000" b="0" i="1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84213" y="2781300"/>
            <a:ext cx="77724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–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–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»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51520" y="1844824"/>
            <a:ext cx="42486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•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4008" y="1844824"/>
            <a:ext cx="42486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•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0" y="476672"/>
            <a:ext cx="9144000" cy="792000"/>
          </a:xfrm>
          <a:prstGeom prst="rect">
            <a:avLst/>
          </a:prstGeom>
          <a:solidFill>
            <a:srgbClr val="405E9B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8C5E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Aufzählung">
    <p:bg>
      <p:bgPr>
        <a:solidFill>
          <a:srgbClr val="405E9B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51520" y="1916832"/>
            <a:ext cx="8640900" cy="439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•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476672"/>
            <a:ext cx="9144000" cy="792000"/>
          </a:xfrm>
          <a:prstGeom prst="rect">
            <a:avLst/>
          </a:prstGeom>
          <a:solidFill>
            <a:srgbClr val="405E9B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8C5E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30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>
  <p:cSld name="Two Rows">
    <p:bg>
      <p:bgPr>
        <a:solidFill>
          <a:srgbClr val="405E9B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51520" y="1916832"/>
            <a:ext cx="86409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•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51520" y="4149080"/>
            <a:ext cx="86409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•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476672"/>
            <a:ext cx="9144000" cy="792000"/>
          </a:xfrm>
          <a:prstGeom prst="rect">
            <a:avLst/>
          </a:prstGeom>
          <a:solidFill>
            <a:srgbClr val="405E9B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8C5E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66D3A1-4A83-4866-BCCA-F64F6A70B93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4762"/>
            <a:ext cx="9144000" cy="6848475"/>
          </a:xfrm>
          <a:prstGeom prst="rect">
            <a:avLst/>
          </a:prstGeom>
        </p:spPr>
      </p:pic>
      <p:sp>
        <p:nvSpPr>
          <p:cNvPr id="21" name="Shape 21"/>
          <p:cNvSpPr/>
          <p:nvPr/>
        </p:nvSpPr>
        <p:spPr>
          <a:xfrm>
            <a:off x="0" y="600075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2362200" y="381000"/>
            <a:ext cx="563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33400" y="76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20663" y="1268760"/>
            <a:ext cx="8694600" cy="4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–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–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»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2362200" y="506670"/>
            <a:ext cx="563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61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EBB4-C03B-4103-AA6E-BE21BB0F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in Azure </a:t>
            </a:r>
            <a:r>
              <a:rPr lang="de-DE" dirty="0" err="1"/>
              <a:t>Functions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3E10F4-0A26-4930-B4CC-F1EE7A96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8A9A89-175F-4CDD-AAF5-358264B5889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2ADF5-4489-44EE-8059-E5FFF737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55" y="2447144"/>
            <a:ext cx="2906426" cy="23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4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D95D03-3FFC-4BC9-8B3E-51F05F705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GESCHWINDIGKEIT (mit REST Calls)</a:t>
            </a:r>
          </a:p>
          <a:p>
            <a:r>
              <a:rPr lang="de-DE" dirty="0"/>
              <a:t>Flexibilität</a:t>
            </a:r>
          </a:p>
          <a:p>
            <a:pPr lvl="1"/>
            <a:r>
              <a:rPr lang="de-DE" dirty="0"/>
              <a:t>Trigger</a:t>
            </a:r>
          </a:p>
          <a:p>
            <a:pPr lvl="1"/>
            <a:r>
              <a:rPr lang="de-DE" dirty="0" err="1"/>
              <a:t>Bindings</a:t>
            </a:r>
            <a:endParaRPr lang="de-DE" dirty="0"/>
          </a:p>
          <a:p>
            <a:pPr lvl="1"/>
            <a:r>
              <a:rPr lang="de-DE" dirty="0"/>
              <a:t>viele Sprachen</a:t>
            </a:r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Insights</a:t>
            </a:r>
            <a:endParaRPr lang="de-DE" dirty="0"/>
          </a:p>
          <a:p>
            <a:r>
              <a:rPr lang="de-DE" dirty="0"/>
              <a:t>Durable </a:t>
            </a:r>
            <a:r>
              <a:rPr lang="de-DE" dirty="0" err="1"/>
              <a:t>Functions</a:t>
            </a:r>
            <a:r>
              <a:rPr lang="de-DE" dirty="0"/>
              <a:t> (vielleicht auch bald für PS</a:t>
            </a:r>
            <a:r>
              <a:rPr lang="de-DE" dirty="0">
                <a:sym typeface="Wingdings" panose="05000000000000000000" pitchFamily="2" charset="2"/>
              </a:rPr>
              <a:t>)</a:t>
            </a: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B75038-DD16-43B1-A94F-BC9C91B8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584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67CF-229D-4F8B-8215-9CE63D2B2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UI-Implementation</a:t>
            </a:r>
          </a:p>
          <a:p>
            <a:r>
              <a:rPr lang="de-DE" dirty="0"/>
              <a:t>PowerShell ist noch „ Experimental“</a:t>
            </a:r>
          </a:p>
          <a:p>
            <a:r>
              <a:rPr lang="de-DE" dirty="0"/>
              <a:t>Module</a:t>
            </a:r>
          </a:p>
          <a:p>
            <a:pPr lvl="1"/>
            <a:r>
              <a:rPr lang="de-DE" dirty="0"/>
              <a:t>schlechte Implementation</a:t>
            </a:r>
          </a:p>
          <a:p>
            <a:pPr lvl="1"/>
            <a:r>
              <a:rPr lang="de-DE" dirty="0" err="1"/>
              <a:t>AzureRm</a:t>
            </a:r>
            <a:endParaRPr lang="de-DE" dirty="0"/>
          </a:p>
          <a:p>
            <a:pPr lvl="2"/>
            <a:r>
              <a:rPr lang="de-DE" dirty="0"/>
              <a:t>sehr langsam</a:t>
            </a:r>
          </a:p>
          <a:p>
            <a:pPr lvl="2"/>
            <a:r>
              <a:rPr lang="de-DE" dirty="0"/>
              <a:t>teilweise schlecht implementierte Suche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568F6-292D-4F89-9AB5-E62DC11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8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4D12CE-0F81-4245-B67C-83F322BEF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PS wird GA (sollte)</a:t>
            </a:r>
          </a:p>
          <a:p>
            <a:pPr lvl="1"/>
            <a:r>
              <a:rPr lang="de-DE" dirty="0"/>
              <a:t>bessere PS-Unterstützung</a:t>
            </a:r>
          </a:p>
          <a:p>
            <a:pPr lvl="1"/>
            <a:r>
              <a:rPr lang="de-DE" dirty="0"/>
              <a:t>wann ist allerdings noch nicht genau bekannt</a:t>
            </a:r>
          </a:p>
          <a:p>
            <a:pPr lvl="2"/>
            <a:r>
              <a:rPr lang="de-DE"/>
              <a:t>zwischen Q3/2018 und Q1/2019</a:t>
            </a:r>
            <a:endParaRPr lang="de-DE" dirty="0"/>
          </a:p>
          <a:p>
            <a:r>
              <a:rPr lang="de-DE" dirty="0"/>
              <a:t>Durable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Stateless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Stateful</a:t>
            </a:r>
            <a:endParaRPr lang="de-DE" dirty="0"/>
          </a:p>
          <a:p>
            <a:pPr lvl="1"/>
            <a:r>
              <a:rPr lang="de-DE" dirty="0"/>
              <a:t>aktuell nur für C# und JavaScript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80823-7190-4726-90AA-F87BA573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637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15E-0743-42B5-8D16-D659708F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06C81-27CE-4EEB-9634-BE337C9E9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D5956-1200-47E5-9245-B340676C4DD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656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DAB43F-BDC0-45C3-97FC-0AF6B6529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Christoph Burmeister</a:t>
            </a:r>
          </a:p>
          <a:p>
            <a:r>
              <a:rPr lang="de-DE" dirty="0"/>
              <a:t>Cloud Consultant @</a:t>
            </a:r>
            <a:r>
              <a:rPr lang="de-DE" dirty="0" err="1"/>
              <a:t>brightskiesgmbh</a:t>
            </a:r>
            <a:endParaRPr lang="de-DE" dirty="0"/>
          </a:p>
          <a:p>
            <a:r>
              <a:rPr lang="de-DE" dirty="0"/>
              <a:t>Automation, </a:t>
            </a:r>
            <a:r>
              <a:rPr lang="de-DE" dirty="0" err="1"/>
              <a:t>DevOps</a:t>
            </a:r>
            <a:r>
              <a:rPr lang="de-DE" dirty="0"/>
              <a:t>, Infrastructure, Azure</a:t>
            </a:r>
          </a:p>
          <a:p>
            <a:r>
              <a:rPr lang="de-DE" dirty="0"/>
              <a:t>Twitter: @_</a:t>
            </a:r>
            <a:r>
              <a:rPr lang="de-DE" dirty="0" err="1"/>
              <a:t>Burbert</a:t>
            </a: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F63E65-CA1A-4C7F-9787-F3F8344A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about_Speaker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3AADB-C6EC-473B-847B-F30B6052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62" y="3749416"/>
            <a:ext cx="2068331" cy="28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1732217-0EF2-4DBC-A45D-8C48ADDF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640900" cy="4396046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Allgemeines zu Azure </a:t>
            </a:r>
            <a:r>
              <a:rPr lang="de-DE" dirty="0" err="1"/>
              <a:t>Functions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PowerShell in Azure </a:t>
            </a:r>
            <a:r>
              <a:rPr lang="de-DE" dirty="0" err="1"/>
              <a:t>Functions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Vorteile</a:t>
            </a:r>
          </a:p>
          <a:p>
            <a:pPr lvl="1">
              <a:buFontTx/>
              <a:buChar char="-"/>
            </a:pPr>
            <a:r>
              <a:rPr lang="de-DE" dirty="0"/>
              <a:t>Nachteile</a:t>
            </a:r>
          </a:p>
          <a:p>
            <a:pPr>
              <a:buFontTx/>
              <a:buChar char="-"/>
            </a:pPr>
            <a:r>
              <a:rPr lang="de-DE" dirty="0"/>
              <a:t>Zukunft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50800" indent="0">
              <a:buNone/>
            </a:pPr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EA3C1C-83F4-47DC-8497-A6DBD6C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340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EA64D2A-6DEE-4091-A764-E02B66A1D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r>
              <a:rPr lang="de-DE" dirty="0"/>
              <a:t> = APIs (REST)</a:t>
            </a:r>
          </a:p>
          <a:p>
            <a:pPr lvl="1"/>
            <a:r>
              <a:rPr lang="de-DE" dirty="0"/>
              <a:t>Reagieren auf Events</a:t>
            </a:r>
          </a:p>
          <a:p>
            <a:r>
              <a:rPr lang="de-DE" dirty="0"/>
              <a:t>Azure </a:t>
            </a:r>
            <a:r>
              <a:rPr lang="de-DE" dirty="0" err="1"/>
              <a:t>Functions</a:t>
            </a:r>
            <a:r>
              <a:rPr lang="de-DE" dirty="0"/>
              <a:t> = </a:t>
            </a: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Computung</a:t>
            </a:r>
            <a:endParaRPr lang="de-DE" dirty="0"/>
          </a:p>
          <a:p>
            <a:pPr lvl="1"/>
            <a:r>
              <a:rPr lang="de-DE" dirty="0"/>
              <a:t>keine eigene Infrastruktur erforderlich</a:t>
            </a:r>
          </a:p>
          <a:p>
            <a:r>
              <a:rPr lang="de-DE" dirty="0" err="1"/>
              <a:t>Stateless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1FA433-2829-46AC-8890-E6ABFFEE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35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4444F-8EEA-4575-B98E-A9A75F429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 err="1"/>
              <a:t>Pricing</a:t>
            </a:r>
            <a:r>
              <a:rPr lang="de-DE" dirty="0"/>
              <a:t> / Hosting Plans:</a:t>
            </a:r>
          </a:p>
          <a:p>
            <a:pPr lvl="1"/>
            <a:r>
              <a:rPr lang="de-DE" dirty="0"/>
              <a:t>App Service Plan</a:t>
            </a:r>
          </a:p>
          <a:p>
            <a:pPr lvl="1"/>
            <a:r>
              <a:rPr lang="de-DE" dirty="0" err="1"/>
              <a:t>Consumption</a:t>
            </a:r>
            <a:r>
              <a:rPr lang="de-DE" dirty="0"/>
              <a:t> Plan (</a:t>
            </a:r>
            <a:r>
              <a:rPr lang="de-DE" dirty="0" err="1"/>
              <a:t>ppu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Ausführungen x CPU Zeit (s) x </a:t>
            </a:r>
            <a:r>
              <a:rPr lang="de-DE" dirty="0" err="1"/>
              <a:t>genutzer</a:t>
            </a:r>
            <a:r>
              <a:rPr lang="de-DE" dirty="0"/>
              <a:t> RAM (GB)</a:t>
            </a:r>
          </a:p>
          <a:p>
            <a:pPr lvl="1"/>
            <a:r>
              <a:rPr lang="de-DE" dirty="0"/>
              <a:t>ein bisschen Speicher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7C0AD-1E7F-4328-A6EE-ADB68639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28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4444F-8EEA-4575-B98E-A9A75F429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basierend auf Azure App Services</a:t>
            </a:r>
          </a:p>
          <a:p>
            <a:r>
              <a:rPr lang="de-DE" dirty="0"/>
              <a:t>Azure </a:t>
            </a:r>
            <a:r>
              <a:rPr lang="de-DE" dirty="0" err="1"/>
              <a:t>Functions</a:t>
            </a:r>
            <a:r>
              <a:rPr lang="de-DE" dirty="0"/>
              <a:t> bieten ebenfalls alle Vorteile</a:t>
            </a:r>
          </a:p>
          <a:p>
            <a:pPr lvl="1"/>
            <a:r>
              <a:rPr lang="de-DE" dirty="0"/>
              <a:t>CI/CD</a:t>
            </a:r>
          </a:p>
          <a:p>
            <a:pPr lvl="1"/>
            <a:r>
              <a:rPr lang="de-DE" dirty="0"/>
              <a:t>Kudu</a:t>
            </a:r>
          </a:p>
          <a:p>
            <a:pPr lvl="1"/>
            <a:r>
              <a:rPr lang="de-DE" dirty="0"/>
              <a:t>Custom Domains</a:t>
            </a:r>
          </a:p>
          <a:p>
            <a:pPr lvl="1"/>
            <a:r>
              <a:rPr lang="de-DE" dirty="0"/>
              <a:t>Zertifikate</a:t>
            </a:r>
          </a:p>
          <a:p>
            <a:pPr lvl="1"/>
            <a:r>
              <a:rPr lang="de-DE" dirty="0"/>
              <a:t>Azure B2C</a:t>
            </a:r>
          </a:p>
          <a:p>
            <a:pPr lvl="1"/>
            <a:r>
              <a:rPr lang="de-DE" dirty="0"/>
              <a:t>PaaS-Service</a:t>
            </a:r>
          </a:p>
          <a:p>
            <a:pPr lvl="1"/>
            <a:r>
              <a:rPr lang="de-DE" dirty="0"/>
              <a:t>etc.</a:t>
            </a:r>
          </a:p>
          <a:p>
            <a:r>
              <a:rPr lang="de-DE" dirty="0"/>
              <a:t>App Service Plan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dedicated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Compute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Resource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7C0AD-1E7F-4328-A6EE-ADB68639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323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4444F-8EEA-4575-B98E-A9A75F429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 Cases:</a:t>
            </a:r>
          </a:p>
          <a:p>
            <a:pPr lvl="1"/>
            <a:r>
              <a:rPr lang="de-DE" dirty="0" err="1"/>
              <a:t>Dev</a:t>
            </a:r>
            <a:r>
              <a:rPr lang="de-DE" dirty="0"/>
              <a:t>/Test</a:t>
            </a:r>
          </a:p>
          <a:p>
            <a:pPr lvl="1"/>
            <a:r>
              <a:rPr lang="de-DE" dirty="0" err="1"/>
              <a:t>Prototyping</a:t>
            </a:r>
            <a:endParaRPr lang="de-DE" dirty="0"/>
          </a:p>
          <a:p>
            <a:pPr lvl="1"/>
            <a:r>
              <a:rPr lang="de-DE" dirty="0"/>
              <a:t>Automation in </a:t>
            </a:r>
            <a:r>
              <a:rPr lang="de-DE" dirty="0" err="1"/>
              <a:t>Deployment</a:t>
            </a:r>
            <a:r>
              <a:rPr lang="de-DE" dirty="0"/>
              <a:t>-Prozessen</a:t>
            </a:r>
          </a:p>
          <a:p>
            <a:pPr lvl="1"/>
            <a:r>
              <a:rPr lang="de-DE" dirty="0"/>
              <a:t>Systemintegration</a:t>
            </a:r>
          </a:p>
          <a:p>
            <a:pPr lvl="1"/>
            <a:r>
              <a:rPr lang="de-DE" dirty="0" err="1"/>
              <a:t>Serverless-Applications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7C0AD-1E7F-4328-A6EE-ADB68639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54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9C71C-2979-48DD-AA4E-AD2A809FA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Trigger:</a:t>
            </a:r>
          </a:p>
          <a:p>
            <a:pPr lvl="1"/>
            <a:r>
              <a:rPr lang="de-DE" dirty="0"/>
              <a:t>http, </a:t>
            </a:r>
            <a:r>
              <a:rPr lang="de-DE" dirty="0" err="1"/>
              <a:t>Timer</a:t>
            </a:r>
            <a:r>
              <a:rPr lang="de-DE" dirty="0"/>
              <a:t>, Queue, </a:t>
            </a:r>
            <a:r>
              <a:rPr lang="de-DE" dirty="0" err="1"/>
              <a:t>Blob</a:t>
            </a:r>
            <a:r>
              <a:rPr lang="de-DE" dirty="0"/>
              <a:t>, </a:t>
            </a:r>
            <a:r>
              <a:rPr lang="de-DE" dirty="0" err="1"/>
              <a:t>EventHub</a:t>
            </a:r>
            <a:r>
              <a:rPr lang="de-DE" dirty="0"/>
              <a:t>, </a:t>
            </a:r>
            <a:r>
              <a:rPr lang="de-DE" dirty="0" err="1"/>
              <a:t>CosmosDB</a:t>
            </a:r>
            <a:r>
              <a:rPr lang="de-DE" dirty="0"/>
              <a:t>, …</a:t>
            </a:r>
          </a:p>
          <a:p>
            <a:pPr lvl="1"/>
            <a:endParaRPr lang="de-DE" dirty="0"/>
          </a:p>
          <a:p>
            <a:r>
              <a:rPr lang="de-DE" dirty="0"/>
              <a:t>Bindung:</a:t>
            </a:r>
          </a:p>
          <a:p>
            <a:pPr lvl="1"/>
            <a:r>
              <a:rPr lang="de-DE" dirty="0"/>
              <a:t>Input- / Output Data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D434B2-71A6-4383-8130-8BECA835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Triggers / </a:t>
            </a:r>
            <a:r>
              <a:rPr lang="de-DE" dirty="0" err="1"/>
              <a:t>Bindings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075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896249-5135-430C-A60F-C06F3A7A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9474" y="3265945"/>
            <a:ext cx="2101935" cy="1036231"/>
          </a:xfrm>
        </p:spPr>
        <p:txBody>
          <a:bodyPr/>
          <a:lstStyle/>
          <a:p>
            <a:pPr marL="50800" indent="0">
              <a:buNone/>
            </a:pPr>
            <a:r>
              <a:rPr lang="de-DE" sz="5400" dirty="0"/>
              <a:t>DEMO</a:t>
            </a:r>
            <a:endParaRPr lang="en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4B83E-8298-478C-B22F-A7DB9CC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58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mburg PowerShell User Group.potx" id="{0909CB45-C68A-43C1-BB9E-4284EC963B9E}" vid="{EBAAE391-8442-4F73-B72A-4AC675BB77D5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Hamburg PowerShell User Group</Template>
  <TotalTime>361</TotalTime>
  <Words>244</Words>
  <Application>Microsoft Office PowerPoint</Application>
  <PresentationFormat>On-screen Show (4:3)</PresentationFormat>
  <Paragraphs>90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Quattrocento Sans</vt:lpstr>
      <vt:lpstr>Tahoma</vt:lpstr>
      <vt:lpstr>Wingdings</vt:lpstr>
      <vt:lpstr>www.IT-Visions.de</vt:lpstr>
      <vt:lpstr>PowerShell in Azure Functions</vt:lpstr>
      <vt:lpstr>about_Speaker</vt:lpstr>
      <vt:lpstr>Agenda</vt:lpstr>
      <vt:lpstr>Allgemeines</vt:lpstr>
      <vt:lpstr>Allgemeines</vt:lpstr>
      <vt:lpstr>Allgemeines</vt:lpstr>
      <vt:lpstr>Allgemeines</vt:lpstr>
      <vt:lpstr>Triggers / Bindings</vt:lpstr>
      <vt:lpstr>Azure Functions</vt:lpstr>
      <vt:lpstr>Vorteile</vt:lpstr>
      <vt:lpstr>Nachteile</vt:lpstr>
      <vt:lpstr>Zukunft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in Azure Functions</dc:title>
  <dc:creator>Christoph Burmeister</dc:creator>
  <cp:lastModifiedBy>Christoph Burmeister</cp:lastModifiedBy>
  <cp:revision>1</cp:revision>
  <dcterms:created xsi:type="dcterms:W3CDTF">2018-05-23T20:08:47Z</dcterms:created>
  <dcterms:modified xsi:type="dcterms:W3CDTF">2018-06-14T11:00:57Z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c6c060-f68c-45ca-a05a-2f86e61d7e14_Enabled">
    <vt:lpwstr>True</vt:lpwstr>
  </property>
  <property fmtid="{D5CDD505-2E9C-101B-9397-08002B2CF9AE}" pid="3" name="MSIP_Label_55c6c060-f68c-45ca-a05a-2f86e61d7e14_SiteId">
    <vt:lpwstr>42ecfa8d-c13f-4fd8-b061-c0786b8bb072</vt:lpwstr>
  </property>
  <property fmtid="{D5CDD505-2E9C-101B-9397-08002B2CF9AE}" pid="4" name="MSIP_Label_55c6c060-f68c-45ca-a05a-2f86e61d7e14_Owner">
    <vt:lpwstr>cburmeister@bright-skies.de</vt:lpwstr>
  </property>
  <property fmtid="{D5CDD505-2E9C-101B-9397-08002B2CF9AE}" pid="5" name="MSIP_Label_55c6c060-f68c-45ca-a05a-2f86e61d7e14_SetDate">
    <vt:lpwstr>2018-06-09T10:23:29.8696244Z</vt:lpwstr>
  </property>
  <property fmtid="{D5CDD505-2E9C-101B-9397-08002B2CF9AE}" pid="6" name="MSIP_Label_55c6c060-f68c-45ca-a05a-2f86e61d7e14_Name">
    <vt:lpwstr>Public</vt:lpwstr>
  </property>
  <property fmtid="{D5CDD505-2E9C-101B-9397-08002B2CF9AE}" pid="7" name="MSIP_Label_55c6c060-f68c-45ca-a05a-2f86e61d7e14_Application">
    <vt:lpwstr>Microsoft Azure Information Protection</vt:lpwstr>
  </property>
  <property fmtid="{D5CDD505-2E9C-101B-9397-08002B2CF9AE}" pid="8" name="MSIP_Label_55c6c060-f68c-45ca-a05a-2f86e61d7e14_Extended_MSFT_Method">
    <vt:lpwstr>Automatic</vt:lpwstr>
  </property>
  <property fmtid="{D5CDD505-2E9C-101B-9397-08002B2CF9AE}" pid="9" name="Sensitivity">
    <vt:lpwstr>Public</vt:lpwstr>
  </property>
</Properties>
</file>