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CBF4-20AB-481C-833E-300813760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94D44-7244-4716-911A-26088ED0A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D48AC-CE87-470A-B4F5-00CFC199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0EEDD-0684-407C-A58C-303B85EE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72146-FFCE-48CD-A500-964478F5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BCD25-1F22-452A-8534-A3A56E40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FD815-5B07-4B04-BAC4-961E48D7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3D06A-6F78-4D04-B7AE-0A357EB4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FF488-2ADB-493F-A1C4-E372E55E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C9AC5-ED3A-4AD2-B252-A6D5CA8F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5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60909-33B7-4C95-A1CC-A536E67C9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C3CAC7-5E4E-45E5-A38B-39E73F28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8D7ED-FD06-460D-A2C0-ECA1987E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809A2-F7BF-42BC-BE31-A6A9B20D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7A5F4-5B7A-4774-88D6-711E7EAF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889A-4946-427E-95F5-8334DC11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18A15-5630-4DDE-9009-40A4520C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A852E-BE59-4CAB-AB9E-C83FE2CF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DD79F-DFA4-4ECC-AEE4-3C3A881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02BF-BD14-49D8-99F4-7D129888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0DE3-F487-438F-9710-9012DAE8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99855-1E92-470E-929C-407CBE66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5D389-6071-4493-A69E-00CDFF15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BF3C6-93A0-4819-ACC9-F1561B0E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0054B-B664-4C10-914B-DD8D8F7F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4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1D73-1491-4326-B31D-C7BA14DF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D4D06-77B6-48C0-9DD6-ED2E13B36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A1F2E-6BED-45B9-AC03-6F4361CFF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4B817-FB51-4DB7-A7FD-841901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AC1FD-549C-48AA-930A-6B71C987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199BD-A835-4C44-9A87-EFC0D292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2ABB4-3EE2-433F-A85E-A788EB53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F7C5E-9FE9-4067-8474-4D206C89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A5717-1E25-4F17-B6B9-E2D6C99F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6E6C4-38C2-4214-A905-824E834F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55712C-8073-473B-8F39-FB09CAF06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FABA2-F32D-4F65-A987-06CEDC76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7129E3-A745-439E-A5B0-8FCAA41C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D1958-9115-4681-9066-825E842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8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B7E53-ACE0-41D5-B66A-182EC027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DF98D3-FB3F-4E67-AA7A-B18FA069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8FD78-437B-4E33-A413-B31B3784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255347-E9CC-43D5-AEE0-FF7442B8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5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39E5CD-CBA1-46C1-9135-6BC58B8B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19391-180C-4B4E-82C0-5A0653ED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12DD0-5A0C-4D49-ABFC-4A53F0D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7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238D5-9CC2-44E3-97B0-53800BCD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ABC9E-9A33-446A-AB76-9047428D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77E61-2185-4B5C-8F88-45275F24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6A8C4-A16E-4A36-A5A5-6D42C271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AB24B-82E0-485A-826C-4D661C0E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B8891-A806-4CF5-A20C-3C0C6A07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4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77C0-E860-4729-AFA2-EF3129A4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4B9D78-73E6-4494-8E77-0A05FD21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6F680D-0C75-4F8C-A662-85F039AD8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EF2DE-FE3D-4A63-8312-C8D8755F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8206A-8758-47DB-B2B3-C9BB5D8D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28C9A-3103-4BFA-AE8B-FCA410E0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2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ECCA8F-9F73-4A49-84E2-F17A2BC4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66467-F4C8-40BD-882A-1D4A1ADD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64EA5-FDAE-4C07-B696-FA7143F40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1108-2596-4B59-8666-F1AB95CD3EEE}" type="datetimeFigureOut">
              <a:rPr lang="zh-CN" altLang="en-US" smtClean="0"/>
              <a:t>2023/4/26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A1CD4-EA0B-44F4-9B90-BCAA5982F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3397F-1F8C-4B9B-B176-2B10CA5ED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3A0E-8D48-4F4F-BC1C-EA0598371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4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9348-92C1-43BC-9D86-2C328187F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E85F2-E7B2-492A-81C0-2C57316A1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4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A9A0C-A50F-4FA7-BEA4-3332FFB0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615B9-CD5B-4438-A715-B016876C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F0F1AE-28FD-42F6-9E79-58DB421E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45" y="234786"/>
            <a:ext cx="1187511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7BF4C-F6FE-43E2-B4F4-BC1FAB2F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69D18-9D98-466A-A806-B5A3858F3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144ABD-3786-4087-8BCD-95775D2F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612"/>
            <a:ext cx="12192000" cy="285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A7A6D-E02E-4B1A-9435-27594CBF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C8507-FF49-4AB6-A4AB-1C5A7374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2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昊奇</dc:creator>
  <cp:lastModifiedBy>韩 昊奇</cp:lastModifiedBy>
  <cp:revision>4</cp:revision>
  <dcterms:created xsi:type="dcterms:W3CDTF">2023-04-26T04:31:48Z</dcterms:created>
  <dcterms:modified xsi:type="dcterms:W3CDTF">2023-04-26T04:48:48Z</dcterms:modified>
</cp:coreProperties>
</file>