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ED10E-1E44-5967-F0D4-A78790116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C3A3FA-81F0-C1F1-A232-1D3814FA5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8A0B1-F4D2-9914-3660-ED0168A9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37B4-22DB-4E73-AA92-AC7167E1B4F1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7771C-F678-00D9-1351-1ACC0F39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EFAA0-242D-8541-8A96-180947D8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AE66-86C6-416D-BB7F-9DB39C898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47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841A4-6CAA-0E3B-1976-CE0EFFEC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ACE622-83AA-44FB-96CF-32FB41008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3B52E-4611-34D4-2BA8-C640D8F8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37B4-22DB-4E73-AA92-AC7167E1B4F1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73FD21-6911-5243-6CE5-090D8CBA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F27664-CC7A-EC09-5351-DCE7406A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AE66-86C6-416D-BB7F-9DB39C898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8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1B6310-04B4-106A-3B39-F6FB16AEE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1FFA6B-8CF5-E17B-9462-2CFCD9CE0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59E7F5-FADD-FBA5-072E-41421184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37B4-22DB-4E73-AA92-AC7167E1B4F1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BC58E-0C35-F335-37CA-4CA82994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E4778-6D26-C06D-B2C5-52BA5D82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AE66-86C6-416D-BB7F-9DB39C898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89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7795F-D547-D086-5636-B4C5B3DB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10E455-0338-24BA-2004-44FF8622D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2208EB-45B4-C4C9-D3BD-19CB8593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37B4-22DB-4E73-AA92-AC7167E1B4F1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36286-D665-74FA-5BF0-4D2AA31A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FAAAF-52B0-4A3C-FBD9-EEC0D34C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AE66-86C6-416D-BB7F-9DB39C898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05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BAA32-BF97-07C1-CD2D-5BE2CD82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7F640A-821C-7221-4617-41D39F90B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46E1D-E66D-CC83-755E-B03FDE26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37B4-22DB-4E73-AA92-AC7167E1B4F1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ACE4D7-9162-F482-5E47-7AEB10E2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DF1CCE-C61F-BF81-6EDC-3780AA34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AE66-86C6-416D-BB7F-9DB39C898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39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A73CD-4EC2-D792-7E6B-48D10211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31D824-CD4E-4D85-6A65-A7C1BB71D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A22417-B6B2-7D48-D519-723868EA7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D49DAB-E0DF-5635-3D32-2EFFF3DE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37B4-22DB-4E73-AA92-AC7167E1B4F1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DA0826-0CC9-CDE9-ED4E-7379F5AC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5A0F32-D310-E892-9BB5-5457B9BE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AE66-86C6-416D-BB7F-9DB39C898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16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2811E-2B71-92DA-3DCA-C92EFC25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6CEF20-A8B2-1019-FC77-D4D03ED63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932CBB-C7A1-2970-29AD-24D12BEB3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E1D226-297D-6927-107C-E65DFFA04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C8EC40-BB49-30CC-C817-156935DBE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E62794-3CC5-58AB-E9A4-82A442EB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37B4-22DB-4E73-AA92-AC7167E1B4F1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09CA84-3B46-3D1A-13CE-62AB1769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F64CF2-82F1-D58F-C1BD-46A6CC99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AE66-86C6-416D-BB7F-9DB39C898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64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8E3C1-DE23-D02A-0EA4-AB47456D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A77F73-52FA-361A-0586-52FC759E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37B4-22DB-4E73-AA92-AC7167E1B4F1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E1A819-4130-8E43-5545-F437EE23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C69E9E-79E7-F1BB-A1A4-CC53945E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AE66-86C6-416D-BB7F-9DB39C898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9F82C6-6FBD-7EA3-497E-8558FD03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37B4-22DB-4E73-AA92-AC7167E1B4F1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65700-FE16-7728-FC64-057A9978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FAA09E-A2A3-3CD5-233F-D1CB1F16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AE66-86C6-416D-BB7F-9DB39C898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26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9CB71-BDC8-FD06-3B91-A26A46C3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9D9BB-5D1A-2F7E-8BC3-AAC28C613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3C7B8F-6DA4-E3A7-8C76-1D752A8E1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13E01D-8640-F1A6-1C95-3CAADB21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37B4-22DB-4E73-AA92-AC7167E1B4F1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4C9EA3-C369-91CD-9E00-EB792ADB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E27299-96D5-DD93-81B4-4158AA2E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AE66-86C6-416D-BB7F-9DB39C898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76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4725F-FE22-3508-6DD1-DD4A4F08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18040C-BA3B-FF10-3016-80D7C8D76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6D67EB-46BE-F77A-60BC-E0A9CE96C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FC06F2-CE92-CD0F-AAAF-88E24586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37B4-22DB-4E73-AA92-AC7167E1B4F1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330C92-CFC3-09E3-344D-17AF24E4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034131-33B7-3C7B-FAAC-5335DD8E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AE66-86C6-416D-BB7F-9DB39C898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32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1FF82A-9355-B498-45B2-9EF015640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24AF18-499D-EED7-2B05-CACF5C996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C3C52-9819-6936-371B-1F0C9D8C8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337B4-22DB-4E73-AA92-AC7167E1B4F1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3D5827-7713-88FB-91D9-0E5E275B9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685DE-DBCC-99A9-C4BB-44CB6F6EC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8AE66-86C6-416D-BB7F-9DB39C898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6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tem.taobao.com/item.htm?spm=a1z10.1-c.w4004-3348516745.5.1e465972SPXahW&amp;id=64357310460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02472-9A91-FD89-5DE2-CE6D36FA2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1EDF67-7184-F66B-5E6A-B526F9B012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30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085A1-552D-40CB-3EE5-6C94316B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B0484-A08B-E0C1-EC2A-D8215C45B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云台 航模电机 </a:t>
            </a:r>
            <a:r>
              <a:rPr lang="en-US" altLang="zh-CN" dirty="0" err="1">
                <a:hlinkClick r:id="rId2"/>
              </a:rPr>
              <a:t>odrive</a:t>
            </a:r>
            <a:r>
              <a:rPr lang="zh-CN" altLang="en-US" dirty="0">
                <a:hlinkClick r:id="rId2"/>
              </a:rPr>
              <a:t>电机 带编码器 适配</a:t>
            </a:r>
            <a:r>
              <a:rPr lang="en-US" altLang="zh-CN" dirty="0" err="1">
                <a:hlinkClick r:id="rId2"/>
              </a:rPr>
              <a:t>simpleFOC</a:t>
            </a:r>
            <a:r>
              <a:rPr lang="en-US" altLang="zh-CN" dirty="0">
                <a:hlinkClick r:id="rId2"/>
              </a:rPr>
              <a:t>-</a:t>
            </a:r>
            <a:r>
              <a:rPr lang="zh-CN" altLang="en-US" dirty="0">
                <a:hlinkClick r:id="rId2"/>
              </a:rPr>
              <a:t>淘宝网 </a:t>
            </a:r>
            <a:r>
              <a:rPr lang="en-US" altLang="zh-CN" dirty="0">
                <a:hlinkClick r:id="rId2"/>
              </a:rPr>
              <a:t>(taobao.com)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27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7B5EF-7C12-D7CE-ECFD-02CA7F30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2804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5CA04-2E3B-8712-5DF5-64566E81E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7C95A9-BE53-7455-DDA2-56C64D20A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825625"/>
            <a:ext cx="10287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61536-FD59-BF68-AFA4-E0992584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AF9218-5688-8510-48C2-B48750CD0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2716B3-DA2D-6CE9-C39C-593483E21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914400"/>
            <a:ext cx="954405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84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F08F7-016A-89A2-F76C-8437B4FA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165BF-09FC-43B0-6264-90B3672AF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RPM=KV*V(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电源电压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)</a:t>
            </a:r>
          </a:p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功率（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W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=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转速（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RPM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）*扭矩（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Nm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/9.55</a:t>
            </a:r>
          </a:p>
          <a:p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dirty="0"/>
              <a:t>I = KV * 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扭矩（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Nm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/9.55</a:t>
            </a:r>
          </a:p>
        </p:txBody>
      </p:sp>
    </p:spTree>
    <p:extLst>
      <p:ext uri="{BB962C8B-B14F-4D97-AF65-F5344CB8AC3E}">
        <p14:creationId xmlns:p14="http://schemas.microsoft.com/office/powerpoint/2010/main" val="351713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A5FA919-C0D6-FD68-E776-8A100A557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314450"/>
            <a:ext cx="1194435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03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294E1-D1E3-E1CE-3029-9C103254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BCC41-C3B9-72DC-754F-86D0F5B2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1700*15V = 25500rmp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60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57</Words>
  <Application>Microsoft Office PowerPoint</Application>
  <PresentationFormat>宽屏</PresentationFormat>
  <Paragraphs>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-apple-system</vt:lpstr>
      <vt:lpstr>等线</vt:lpstr>
      <vt:lpstr>等线 Light</vt:lpstr>
      <vt:lpstr>Arial</vt:lpstr>
      <vt:lpstr>tahoma</vt:lpstr>
      <vt:lpstr>Office 主题​​</vt:lpstr>
      <vt:lpstr>PowerPoint 演示文稿</vt:lpstr>
      <vt:lpstr>PowerPoint 演示文稿</vt:lpstr>
      <vt:lpstr>2804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昊奇</dc:creator>
  <cp:lastModifiedBy>韩 昊奇</cp:lastModifiedBy>
  <cp:revision>11</cp:revision>
  <dcterms:created xsi:type="dcterms:W3CDTF">2022-07-14T14:46:52Z</dcterms:created>
  <dcterms:modified xsi:type="dcterms:W3CDTF">2022-07-14T17:45:21Z</dcterms:modified>
</cp:coreProperties>
</file>